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66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5"/>
  </p:normalViewPr>
  <p:slideViewPr>
    <p:cSldViewPr>
      <p:cViewPr varScale="1">
        <p:scale>
          <a:sx n="143" d="100"/>
          <a:sy n="143" d="100"/>
        </p:scale>
        <p:origin x="760" y="184"/>
      </p:cViewPr>
      <p:guideLst>
        <p:guide orient="horz" pos="2866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FF8810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6565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FF8810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6565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FF8810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rgbClr val="FF8810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BEB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275837" y="51816"/>
            <a:ext cx="2592324" cy="10058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rgbClr val="FF8810"/>
                </a:solidFill>
                <a:latin typeface="Arial" panose="020B0604020202090204"/>
                <a:cs typeface="Arial" panose="020B060402020209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498850" y="1801495"/>
            <a:ext cx="5483859" cy="2888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6565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5/5/25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18" Type="http://schemas.openxmlformats.org/officeDocument/2006/relationships/image" Target="../media/image64.png"/><Relationship Id="rId3" Type="http://schemas.openxmlformats.org/officeDocument/2006/relationships/image" Target="../media/image50.png"/><Relationship Id="rId21" Type="http://schemas.openxmlformats.org/officeDocument/2006/relationships/image" Target="../media/image67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image" Target="../media/image17.png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2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19" Type="http://schemas.openxmlformats.org/officeDocument/2006/relationships/image" Target="../media/image65.png"/><Relationship Id="rId4" Type="http://schemas.openxmlformats.org/officeDocument/2006/relationships/image" Target="../media/image51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3.png"/><Relationship Id="rId9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24" Type="http://schemas.openxmlformats.org/officeDocument/2006/relationships/image" Target="../media/image24.jpe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jpeg"/><Relationship Id="rId10" Type="http://schemas.openxmlformats.org/officeDocument/2006/relationships/image" Target="../media/image10.png"/><Relationship Id="rId19" Type="http://schemas.openxmlformats.org/officeDocument/2006/relationships/image" Target="../media/image19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Relationship Id="rId22" Type="http://schemas.openxmlformats.org/officeDocument/2006/relationships/image" Target="../media/image22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1.png"/><Relationship Id="rId7" Type="http://schemas.openxmlformats.org/officeDocument/2006/relationships/image" Target="../media/image8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2.png"/><Relationship Id="rId9" Type="http://schemas.openxmlformats.org/officeDocument/2006/relationships/image" Target="../media/image8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1.png"/><Relationship Id="rId7" Type="http://schemas.openxmlformats.org/officeDocument/2006/relationships/image" Target="../media/image90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jpeg"/><Relationship Id="rId5" Type="http://schemas.openxmlformats.org/officeDocument/2006/relationships/image" Target="../media/image82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17.png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17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339852"/>
            <a:ext cx="9144000" cy="43677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100"/>
              </a:spcBef>
            </a:pPr>
            <a:r>
              <a:rPr dirty="0"/>
              <a:t>Developent</a:t>
            </a:r>
            <a:r>
              <a:rPr spc="-80" dirty="0"/>
              <a:t> </a:t>
            </a:r>
            <a:r>
              <a:rPr spc="-10" dirty="0"/>
              <a:t>Dept.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8976" y="730643"/>
            <a:ext cx="2762046" cy="1264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616570"/>
            <a:ext cx="3640239" cy="232295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27095" y="1657985"/>
            <a:ext cx="5641340" cy="2297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210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Interlinking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between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China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&amp;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Cambodia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factories: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30"/>
              </a:spcBef>
            </a:pPr>
            <a:endParaRPr sz="1400">
              <a:latin typeface="Calibri"/>
              <a:cs typeface="Calibri"/>
            </a:endParaRPr>
          </a:p>
          <a:p>
            <a:pPr marL="298450" marR="136525" indent="-285750">
              <a:lnSpc>
                <a:spcPct val="100000"/>
              </a:lnSpc>
              <a:buFont typeface="Arial" panose="020B0604020202090204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China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sample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room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will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forward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final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Paper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patterns,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SOP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molds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Cambodia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factory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after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customer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confirmed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PPS.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656565"/>
              </a:buClr>
              <a:buFont typeface="Arial" panose="020B0604020202090204"/>
              <a:buChar char="•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660"/>
              </a:spcBef>
              <a:buClr>
                <a:srgbClr val="656565"/>
              </a:buClr>
              <a:buFont typeface="Arial" panose="020B0604020202090204"/>
              <a:buChar char="•"/>
            </a:pP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buFont typeface="Arial" panose="020B0604020202090204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Cambodia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Fty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team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will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take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final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bulk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material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for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trial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before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mass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production,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it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will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hold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a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vedio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meeting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with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China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Fty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staffs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(business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merchandisers,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sample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room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masters,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engineers)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share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every attention</a:t>
            </a:r>
            <a:r>
              <a:rPr sz="1400" spc="-6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points.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dirty="0"/>
              <a:t>Advanced</a:t>
            </a:r>
            <a:r>
              <a:rPr spc="-70" dirty="0"/>
              <a:t> </a:t>
            </a:r>
            <a:r>
              <a:rPr spc="-10" dirty="0"/>
              <a:t>Machineries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8976" y="730643"/>
            <a:ext cx="2762046" cy="1264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714750" y="2759075"/>
            <a:ext cx="5003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5F5F5F"/>
                </a:solidFill>
                <a:latin typeface="Calibri"/>
                <a:cs typeface="Calibri"/>
              </a:rPr>
              <a:t>Advantage: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make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full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use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of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upper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space,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save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Calibri"/>
                <a:cs typeface="Calibri"/>
              </a:rPr>
              <a:t>ground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space,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belongs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assemble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line</a:t>
            </a:r>
            <a:r>
              <a:rPr sz="18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Calibri"/>
                <a:cs typeface="Calibri"/>
              </a:rPr>
              <a:t>operation,</a:t>
            </a:r>
            <a:r>
              <a:rPr sz="18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Calibri"/>
                <a:cs typeface="Calibri"/>
              </a:rPr>
              <a:t>reduce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backlog,</a:t>
            </a:r>
            <a:r>
              <a:rPr sz="1800" spc="-7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sz="1800" spc="-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edge</a:t>
            </a:r>
            <a:r>
              <a:rPr sz="1800" spc="-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painting</a:t>
            </a:r>
            <a:r>
              <a:rPr sz="1800" spc="-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5F5F5F"/>
                </a:solidFill>
                <a:latin typeface="Calibri"/>
                <a:cs typeface="Calibri"/>
              </a:rPr>
              <a:t>drying</a:t>
            </a:r>
            <a:r>
              <a:rPr sz="1800" spc="-5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5F5F5F"/>
                </a:solidFill>
                <a:latin typeface="Calibri"/>
                <a:cs typeface="Calibri"/>
              </a:rPr>
              <a:t>time.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3623436" y="1463865"/>
            <a:ext cx="4038600" cy="953769"/>
            <a:chOff x="3623436" y="1463865"/>
            <a:chExt cx="4038600" cy="953769"/>
          </a:xfrm>
        </p:grpSpPr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23436" y="1767560"/>
              <a:ext cx="169138" cy="16891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61486" y="1463865"/>
              <a:ext cx="4000144" cy="953414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4205604" y="1638935"/>
            <a:ext cx="3011805" cy="285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700" b="1" dirty="0">
                <a:solidFill>
                  <a:srgbClr val="5F5F5F"/>
                </a:solidFill>
                <a:latin typeface="Calibri"/>
                <a:cs typeface="Calibri"/>
              </a:rPr>
              <a:t>Edge</a:t>
            </a:r>
            <a:r>
              <a:rPr sz="1700" b="1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5F5F5F"/>
                </a:solidFill>
                <a:latin typeface="Calibri"/>
                <a:cs typeface="Calibri"/>
              </a:rPr>
              <a:t>painting</a:t>
            </a:r>
            <a:r>
              <a:rPr sz="1700" b="1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5F5F5F"/>
                </a:solidFill>
                <a:latin typeface="Calibri"/>
                <a:cs typeface="Calibri"/>
              </a:rPr>
              <a:t>hang</a:t>
            </a:r>
            <a:r>
              <a:rPr sz="1700" b="1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700" b="1" dirty="0">
                <a:solidFill>
                  <a:srgbClr val="5F5F5F"/>
                </a:solidFill>
                <a:latin typeface="Calibri"/>
                <a:cs typeface="Calibri"/>
              </a:rPr>
              <a:t>drying</a:t>
            </a:r>
            <a:r>
              <a:rPr sz="1700" b="1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5F5F5F"/>
                </a:solidFill>
                <a:latin typeface="Calibri"/>
                <a:cs typeface="Calibri"/>
              </a:rPr>
              <a:t>system</a:t>
            </a:r>
            <a:endParaRPr sz="17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130035" y="1114285"/>
            <a:ext cx="2857500" cy="3877310"/>
            <a:chOff x="130035" y="1114285"/>
            <a:chExt cx="2857500" cy="387731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035" y="1114285"/>
              <a:ext cx="2857220" cy="186281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905" y="2912605"/>
              <a:ext cx="2543530" cy="2078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57785">
              <a:lnSpc>
                <a:spcPct val="100000"/>
              </a:lnSpc>
              <a:spcBef>
                <a:spcPts val="100"/>
              </a:spcBef>
            </a:pPr>
            <a:r>
              <a:rPr dirty="0"/>
              <a:t>Advanced</a:t>
            </a:r>
            <a:r>
              <a:rPr spc="-70" dirty="0"/>
              <a:t> </a:t>
            </a:r>
            <a:r>
              <a:rPr spc="-10" dirty="0"/>
              <a:t>Machineries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88760" y="883780"/>
            <a:ext cx="9036050" cy="4057015"/>
            <a:chOff x="88760" y="883780"/>
            <a:chExt cx="9036050" cy="405701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1150" y="883780"/>
              <a:ext cx="2819019" cy="19629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65050" y="896480"/>
              <a:ext cx="3159213" cy="196296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760" y="2841485"/>
              <a:ext cx="2866110" cy="20990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14930" y="1550796"/>
              <a:ext cx="388620" cy="197485"/>
            </a:xfrm>
            <a:custGeom>
              <a:avLst/>
              <a:gdLst/>
              <a:ahLst/>
              <a:cxnLst/>
              <a:rect l="l" t="t" r="r" b="b"/>
              <a:pathLst>
                <a:path w="388619" h="197485">
                  <a:moveTo>
                    <a:pt x="388620" y="55587"/>
                  </a:moveTo>
                  <a:lnTo>
                    <a:pt x="378688" y="43230"/>
                  </a:lnTo>
                  <a:lnTo>
                    <a:pt x="379260" y="43230"/>
                  </a:lnTo>
                  <a:lnTo>
                    <a:pt x="375920" y="42887"/>
                  </a:lnTo>
                  <a:lnTo>
                    <a:pt x="111442" y="42887"/>
                  </a:lnTo>
                  <a:lnTo>
                    <a:pt x="111442" y="12573"/>
                  </a:lnTo>
                  <a:lnTo>
                    <a:pt x="100126" y="0"/>
                  </a:lnTo>
                  <a:lnTo>
                    <a:pt x="96939" y="0"/>
                  </a:lnTo>
                  <a:lnTo>
                    <a:pt x="94310" y="673"/>
                  </a:lnTo>
                  <a:lnTo>
                    <a:pt x="91871" y="1892"/>
                  </a:lnTo>
                  <a:lnTo>
                    <a:pt x="89763" y="3594"/>
                  </a:lnTo>
                  <a:lnTo>
                    <a:pt x="86067" y="7289"/>
                  </a:lnTo>
                  <a:lnTo>
                    <a:pt x="86067" y="171805"/>
                  </a:lnTo>
                  <a:lnTo>
                    <a:pt x="86042" y="184658"/>
                  </a:lnTo>
                  <a:lnTo>
                    <a:pt x="86042" y="171767"/>
                  </a:lnTo>
                  <a:lnTo>
                    <a:pt x="86067" y="7289"/>
                  </a:lnTo>
                  <a:lnTo>
                    <a:pt x="3721" y="89636"/>
                  </a:lnTo>
                  <a:lnTo>
                    <a:pt x="0" y="98615"/>
                  </a:lnTo>
                  <a:lnTo>
                    <a:pt x="241" y="101092"/>
                  </a:lnTo>
                  <a:lnTo>
                    <a:pt x="89763" y="193636"/>
                  </a:lnTo>
                  <a:lnTo>
                    <a:pt x="97282" y="197319"/>
                  </a:lnTo>
                  <a:lnTo>
                    <a:pt x="99644" y="197319"/>
                  </a:lnTo>
                  <a:lnTo>
                    <a:pt x="111442" y="184658"/>
                  </a:lnTo>
                  <a:lnTo>
                    <a:pt x="111442" y="154330"/>
                  </a:lnTo>
                  <a:lnTo>
                    <a:pt x="375920" y="154330"/>
                  </a:lnTo>
                  <a:lnTo>
                    <a:pt x="388620" y="141630"/>
                  </a:lnTo>
                  <a:lnTo>
                    <a:pt x="388620" y="128930"/>
                  </a:lnTo>
                  <a:lnTo>
                    <a:pt x="388620" y="68287"/>
                  </a:lnTo>
                  <a:lnTo>
                    <a:pt x="388620" y="55587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3145789" y="1297305"/>
            <a:ext cx="2718435" cy="1323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Calibri"/>
                <a:cs typeface="Calibri"/>
              </a:rPr>
              <a:t>Automatic</a:t>
            </a:r>
            <a:r>
              <a:rPr sz="1600" spc="-5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F5F5F"/>
                </a:solidFill>
                <a:latin typeface="Calibri"/>
                <a:cs typeface="Calibri"/>
              </a:rPr>
              <a:t>vibrating</a:t>
            </a:r>
            <a:r>
              <a:rPr sz="1600" spc="-5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F5F5F"/>
                </a:solidFill>
                <a:latin typeface="Calibri"/>
                <a:cs typeface="Calibri"/>
              </a:rPr>
              <a:t>knife</a:t>
            </a:r>
            <a:r>
              <a:rPr sz="1600" spc="-5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alibri"/>
                <a:cs typeface="Calibri"/>
              </a:rPr>
              <a:t>cutting machine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600">
              <a:latin typeface="Calibri"/>
              <a:cs typeface="Calibri"/>
            </a:endParaRPr>
          </a:p>
          <a:p>
            <a:pPr marL="46355" marR="278765">
              <a:lnSpc>
                <a:spcPct val="100000"/>
              </a:lnSpc>
            </a:pPr>
            <a:r>
              <a:rPr sz="1600" dirty="0">
                <a:solidFill>
                  <a:srgbClr val="5F5F5F"/>
                </a:solidFill>
                <a:latin typeface="Calibri"/>
                <a:cs typeface="Calibri"/>
              </a:rPr>
              <a:t>Visual</a:t>
            </a:r>
            <a:r>
              <a:rPr sz="16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F5F5F"/>
                </a:solidFill>
                <a:latin typeface="Calibri"/>
                <a:cs typeface="Calibri"/>
              </a:rPr>
              <a:t>numerical</a:t>
            </a:r>
            <a:r>
              <a:rPr sz="16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alibri"/>
                <a:cs typeface="Calibri"/>
              </a:rPr>
              <a:t>control</a:t>
            </a:r>
            <a:r>
              <a:rPr sz="16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5F5F5F"/>
                </a:solidFill>
                <a:latin typeface="Calibri"/>
                <a:cs typeface="Calibri"/>
              </a:rPr>
              <a:t>glue </a:t>
            </a:r>
            <a:r>
              <a:rPr sz="1600" spc="-10" dirty="0">
                <a:solidFill>
                  <a:srgbClr val="5F5F5F"/>
                </a:solidFill>
                <a:latin typeface="Calibri"/>
                <a:cs typeface="Calibri"/>
              </a:rPr>
              <a:t>spraying</a:t>
            </a:r>
            <a:r>
              <a:rPr sz="16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199644" y="123444"/>
            <a:ext cx="8924925" cy="4785360"/>
            <a:chOff x="199644" y="123444"/>
            <a:chExt cx="8924925" cy="4785360"/>
          </a:xfrm>
        </p:grpSpPr>
        <p:sp>
          <p:nvSpPr>
            <p:cNvPr id="13" name="object 13"/>
            <p:cNvSpPr/>
            <p:nvPr/>
          </p:nvSpPr>
          <p:spPr>
            <a:xfrm>
              <a:off x="2652395" y="2271521"/>
              <a:ext cx="3378200" cy="2218055"/>
            </a:xfrm>
            <a:custGeom>
              <a:avLst/>
              <a:gdLst/>
              <a:ahLst/>
              <a:cxnLst/>
              <a:rect l="l" t="t" r="r" b="b"/>
              <a:pathLst>
                <a:path w="3378200" h="2218054">
                  <a:moveTo>
                    <a:pt x="313690" y="1272260"/>
                  </a:moveTo>
                  <a:lnTo>
                    <a:pt x="300990" y="1259560"/>
                  </a:lnTo>
                  <a:lnTo>
                    <a:pt x="97472" y="1259560"/>
                  </a:lnTo>
                  <a:lnTo>
                    <a:pt x="97472" y="1236218"/>
                  </a:lnTo>
                  <a:lnTo>
                    <a:pt x="86156" y="1223657"/>
                  </a:lnTo>
                  <a:lnTo>
                    <a:pt x="82969" y="1223657"/>
                  </a:lnTo>
                  <a:lnTo>
                    <a:pt x="3721" y="1299311"/>
                  </a:lnTo>
                  <a:lnTo>
                    <a:pt x="0" y="1308290"/>
                  </a:lnTo>
                  <a:lnTo>
                    <a:pt x="241" y="1310767"/>
                  </a:lnTo>
                  <a:lnTo>
                    <a:pt x="75793" y="1389341"/>
                  </a:lnTo>
                  <a:lnTo>
                    <a:pt x="83312" y="1393024"/>
                  </a:lnTo>
                  <a:lnTo>
                    <a:pt x="85674" y="1393024"/>
                  </a:lnTo>
                  <a:lnTo>
                    <a:pt x="97472" y="1380363"/>
                  </a:lnTo>
                  <a:lnTo>
                    <a:pt x="97472" y="1357033"/>
                  </a:lnTo>
                  <a:lnTo>
                    <a:pt x="300990" y="1357033"/>
                  </a:lnTo>
                  <a:lnTo>
                    <a:pt x="313690" y="1344333"/>
                  </a:lnTo>
                  <a:lnTo>
                    <a:pt x="313690" y="1331633"/>
                  </a:lnTo>
                  <a:lnTo>
                    <a:pt x="313690" y="1284960"/>
                  </a:lnTo>
                  <a:lnTo>
                    <a:pt x="313690" y="1272260"/>
                  </a:lnTo>
                  <a:close/>
                </a:path>
                <a:path w="3378200" h="2218054">
                  <a:moveTo>
                    <a:pt x="3372485" y="100838"/>
                  </a:moveTo>
                  <a:lnTo>
                    <a:pt x="3289477" y="12573"/>
                  </a:lnTo>
                  <a:lnTo>
                    <a:pt x="3280499" y="3594"/>
                  </a:lnTo>
                  <a:lnTo>
                    <a:pt x="3278390" y="1892"/>
                  </a:lnTo>
                  <a:lnTo>
                    <a:pt x="3275952" y="673"/>
                  </a:lnTo>
                  <a:lnTo>
                    <a:pt x="3273323" y="0"/>
                  </a:lnTo>
                  <a:lnTo>
                    <a:pt x="3270123" y="0"/>
                  </a:lnTo>
                  <a:lnTo>
                    <a:pt x="3258820" y="12573"/>
                  </a:lnTo>
                  <a:lnTo>
                    <a:pt x="3258820" y="44005"/>
                  </a:lnTo>
                  <a:lnTo>
                    <a:pt x="3071495" y="44005"/>
                  </a:lnTo>
                  <a:lnTo>
                    <a:pt x="3058795" y="56705"/>
                  </a:lnTo>
                  <a:lnTo>
                    <a:pt x="3058795" y="144970"/>
                  </a:lnTo>
                  <a:lnTo>
                    <a:pt x="3071495" y="157670"/>
                  </a:lnTo>
                  <a:lnTo>
                    <a:pt x="3258820" y="157670"/>
                  </a:lnTo>
                  <a:lnTo>
                    <a:pt x="3258820" y="189103"/>
                  </a:lnTo>
                  <a:lnTo>
                    <a:pt x="3270618" y="201764"/>
                  </a:lnTo>
                  <a:lnTo>
                    <a:pt x="3272967" y="201764"/>
                  </a:lnTo>
                  <a:lnTo>
                    <a:pt x="3275952" y="201002"/>
                  </a:lnTo>
                  <a:lnTo>
                    <a:pt x="3278390" y="199783"/>
                  </a:lnTo>
                  <a:lnTo>
                    <a:pt x="3280499" y="198081"/>
                  </a:lnTo>
                  <a:lnTo>
                    <a:pt x="3289477" y="189103"/>
                  </a:lnTo>
                  <a:lnTo>
                    <a:pt x="3368764" y="109816"/>
                  </a:lnTo>
                  <a:lnTo>
                    <a:pt x="3370338" y="107899"/>
                  </a:lnTo>
                  <a:lnTo>
                    <a:pt x="3371519" y="105702"/>
                  </a:lnTo>
                  <a:lnTo>
                    <a:pt x="3372243" y="103314"/>
                  </a:lnTo>
                  <a:lnTo>
                    <a:pt x="3372485" y="100838"/>
                  </a:lnTo>
                  <a:close/>
                </a:path>
                <a:path w="3378200" h="2218054">
                  <a:moveTo>
                    <a:pt x="3378200" y="2116963"/>
                  </a:moveTo>
                  <a:lnTo>
                    <a:pt x="3295192" y="2028698"/>
                  </a:lnTo>
                  <a:lnTo>
                    <a:pt x="3286214" y="2019719"/>
                  </a:lnTo>
                  <a:lnTo>
                    <a:pt x="3284105" y="2018017"/>
                  </a:lnTo>
                  <a:lnTo>
                    <a:pt x="3281667" y="2016798"/>
                  </a:lnTo>
                  <a:lnTo>
                    <a:pt x="3279038" y="2016125"/>
                  </a:lnTo>
                  <a:lnTo>
                    <a:pt x="3275838" y="2016125"/>
                  </a:lnTo>
                  <a:lnTo>
                    <a:pt x="3264535" y="2028698"/>
                  </a:lnTo>
                  <a:lnTo>
                    <a:pt x="3264535" y="2060130"/>
                  </a:lnTo>
                  <a:lnTo>
                    <a:pt x="3077210" y="2060130"/>
                  </a:lnTo>
                  <a:lnTo>
                    <a:pt x="3064510" y="2072830"/>
                  </a:lnTo>
                  <a:lnTo>
                    <a:pt x="3064510" y="2161095"/>
                  </a:lnTo>
                  <a:lnTo>
                    <a:pt x="3077210" y="2173795"/>
                  </a:lnTo>
                  <a:lnTo>
                    <a:pt x="3264535" y="2173795"/>
                  </a:lnTo>
                  <a:lnTo>
                    <a:pt x="3264535" y="2205228"/>
                  </a:lnTo>
                  <a:lnTo>
                    <a:pt x="3276333" y="2217890"/>
                  </a:lnTo>
                  <a:lnTo>
                    <a:pt x="3278682" y="2217890"/>
                  </a:lnTo>
                  <a:lnTo>
                    <a:pt x="3281667" y="2217128"/>
                  </a:lnTo>
                  <a:lnTo>
                    <a:pt x="3284105" y="2215908"/>
                  </a:lnTo>
                  <a:lnTo>
                    <a:pt x="3286214" y="2214207"/>
                  </a:lnTo>
                  <a:lnTo>
                    <a:pt x="3295192" y="2205228"/>
                  </a:lnTo>
                  <a:lnTo>
                    <a:pt x="3374479" y="2125942"/>
                  </a:lnTo>
                  <a:lnTo>
                    <a:pt x="3376053" y="2124024"/>
                  </a:lnTo>
                  <a:lnTo>
                    <a:pt x="3377234" y="2121827"/>
                  </a:lnTo>
                  <a:lnTo>
                    <a:pt x="3377958" y="2119439"/>
                  </a:lnTo>
                  <a:lnTo>
                    <a:pt x="3378200" y="2116963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64415" y="2841485"/>
              <a:ext cx="3160115" cy="206728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644" y="123444"/>
              <a:ext cx="931163" cy="53035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212464" y="3385820"/>
            <a:ext cx="259588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5F5F5F"/>
                </a:solidFill>
                <a:latin typeface="Calibri"/>
                <a:cs typeface="Calibri"/>
              </a:rPr>
              <a:t>Spraying</a:t>
            </a:r>
            <a:r>
              <a:rPr sz="16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F5F5F"/>
                </a:solidFill>
                <a:latin typeface="Calibri"/>
                <a:cs typeface="Calibri"/>
              </a:rPr>
              <a:t>glue</a:t>
            </a:r>
            <a:r>
              <a:rPr sz="16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F5F5F"/>
                </a:solidFill>
                <a:latin typeface="Calibri"/>
                <a:cs typeface="Calibri"/>
              </a:rPr>
              <a:t>bonding</a:t>
            </a:r>
            <a:r>
              <a:rPr sz="16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F5F5F"/>
                </a:solidFill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72509" y="4250054"/>
            <a:ext cx="183007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Needle</a:t>
            </a:r>
            <a:r>
              <a:rPr sz="1600" spc="-6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X-ray</a:t>
            </a:r>
            <a:r>
              <a:rPr sz="1600" spc="-6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machine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45027" y="514477"/>
            <a:ext cx="1854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Production</a:t>
            </a:r>
            <a:r>
              <a:rPr sz="1800" b="1" spc="-85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b="1" spc="-20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Plant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04660" y="658888"/>
            <a:ext cx="8746490" cy="4485005"/>
            <a:chOff x="304660" y="658888"/>
            <a:chExt cx="8746490" cy="44850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288976" y="658888"/>
              <a:ext cx="2762046" cy="12649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372" y="824865"/>
              <a:ext cx="3431070" cy="243095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73395" y="824865"/>
              <a:ext cx="3444468" cy="24309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73217" y="3057067"/>
              <a:ext cx="3492855" cy="208643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4660" y="3067545"/>
              <a:ext cx="3429990" cy="207595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074795" y="1870075"/>
            <a:ext cx="6083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656565"/>
                </a:solidFill>
                <a:latin typeface="Calibri"/>
                <a:cs typeface="Calibri"/>
              </a:rPr>
              <a:t>China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02404" y="3958590"/>
            <a:ext cx="106743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10" dirty="0">
                <a:solidFill>
                  <a:srgbClr val="656565"/>
                </a:solidFill>
                <a:latin typeface="Calibri"/>
                <a:cs typeface="Calibri"/>
              </a:rPr>
              <a:t>Cambodia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56" y="51815"/>
            <a:ext cx="2646680" cy="662305"/>
            <a:chOff x="58356" y="51815"/>
            <a:chExt cx="2646680" cy="662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51815"/>
              <a:ext cx="931163" cy="5303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56" y="587133"/>
              <a:ext cx="2646489" cy="1264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1579" y="266560"/>
            <a:ext cx="3050298" cy="5283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9311" rIns="0" bIns="0" rtlCol="0">
            <a:spAutoFit/>
          </a:bodyPr>
          <a:lstStyle/>
          <a:p>
            <a:pPr marL="185420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Production</a:t>
            </a:r>
            <a:r>
              <a:rPr spc="-85" dirty="0"/>
              <a:t> </a:t>
            </a:r>
            <a:r>
              <a:rPr spc="-20" dirty="0"/>
              <a:t>Flow</a:t>
            </a:r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034976" y="496963"/>
            <a:ext cx="2762046" cy="12649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1206119" y="3977576"/>
            <a:ext cx="7741284" cy="1166495"/>
            <a:chOff x="1206119" y="3977576"/>
            <a:chExt cx="7741284" cy="1166495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86928" y="4265866"/>
              <a:ext cx="1259967" cy="61099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74359" y="4265866"/>
              <a:ext cx="1259966" cy="6109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34178" y="4265866"/>
              <a:ext cx="1259966" cy="6109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3998" y="4265866"/>
              <a:ext cx="1259966" cy="6109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06119" y="3977576"/>
              <a:ext cx="1403477" cy="11659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555875" y="4502543"/>
              <a:ext cx="5184775" cy="102870"/>
            </a:xfrm>
            <a:custGeom>
              <a:avLst/>
              <a:gdLst/>
              <a:ahLst/>
              <a:cxnLst/>
              <a:rect l="l" t="t" r="r" b="b"/>
              <a:pathLst>
                <a:path w="5184775" h="102870">
                  <a:moveTo>
                    <a:pt x="791845" y="48818"/>
                  </a:moveTo>
                  <a:lnTo>
                    <a:pt x="27063" y="48818"/>
                  </a:lnTo>
                  <a:lnTo>
                    <a:pt x="88049" y="13246"/>
                  </a:lnTo>
                  <a:lnTo>
                    <a:pt x="89319" y="12179"/>
                  </a:lnTo>
                  <a:lnTo>
                    <a:pt x="90131" y="10744"/>
                  </a:lnTo>
                  <a:lnTo>
                    <a:pt x="90411" y="9105"/>
                  </a:lnTo>
                  <a:lnTo>
                    <a:pt x="90119" y="7480"/>
                  </a:lnTo>
                  <a:lnTo>
                    <a:pt x="89281" y="6057"/>
                  </a:lnTo>
                  <a:lnTo>
                    <a:pt x="88036" y="5016"/>
                  </a:lnTo>
                  <a:lnTo>
                    <a:pt x="86487" y="4445"/>
                  </a:lnTo>
                  <a:lnTo>
                    <a:pt x="84797" y="4445"/>
                  </a:lnTo>
                  <a:lnTo>
                    <a:pt x="83248" y="5016"/>
                  </a:lnTo>
                  <a:lnTo>
                    <a:pt x="0" y="53581"/>
                  </a:lnTo>
                  <a:lnTo>
                    <a:pt x="83312" y="102171"/>
                  </a:lnTo>
                  <a:lnTo>
                    <a:pt x="84823" y="102730"/>
                  </a:lnTo>
                  <a:lnTo>
                    <a:pt x="86461" y="102730"/>
                  </a:lnTo>
                  <a:lnTo>
                    <a:pt x="88011" y="102171"/>
                  </a:lnTo>
                  <a:lnTo>
                    <a:pt x="89281" y="101104"/>
                  </a:lnTo>
                  <a:lnTo>
                    <a:pt x="90119" y="99682"/>
                  </a:lnTo>
                  <a:lnTo>
                    <a:pt x="90411" y="98056"/>
                  </a:lnTo>
                  <a:lnTo>
                    <a:pt x="90131" y="96418"/>
                  </a:lnTo>
                  <a:lnTo>
                    <a:pt x="89319" y="94983"/>
                  </a:lnTo>
                  <a:lnTo>
                    <a:pt x="88049" y="93916"/>
                  </a:lnTo>
                  <a:lnTo>
                    <a:pt x="27063" y="58343"/>
                  </a:lnTo>
                  <a:lnTo>
                    <a:pt x="791845" y="58343"/>
                  </a:lnTo>
                  <a:lnTo>
                    <a:pt x="791845" y="48818"/>
                  </a:lnTo>
                  <a:close/>
                </a:path>
                <a:path w="5184775" h="102870">
                  <a:moveTo>
                    <a:pt x="2232025" y="44373"/>
                  </a:moveTo>
                  <a:lnTo>
                    <a:pt x="1971433" y="44373"/>
                  </a:lnTo>
                  <a:lnTo>
                    <a:pt x="2032419" y="8801"/>
                  </a:lnTo>
                  <a:lnTo>
                    <a:pt x="2033689" y="7734"/>
                  </a:lnTo>
                  <a:lnTo>
                    <a:pt x="2034501" y="6299"/>
                  </a:lnTo>
                  <a:lnTo>
                    <a:pt x="2034781" y="4660"/>
                  </a:lnTo>
                  <a:lnTo>
                    <a:pt x="2034489" y="3035"/>
                  </a:lnTo>
                  <a:lnTo>
                    <a:pt x="2033651" y="1612"/>
                  </a:lnTo>
                  <a:lnTo>
                    <a:pt x="2032406" y="571"/>
                  </a:lnTo>
                  <a:lnTo>
                    <a:pt x="2030857" y="0"/>
                  </a:lnTo>
                  <a:lnTo>
                    <a:pt x="2029167" y="0"/>
                  </a:lnTo>
                  <a:lnTo>
                    <a:pt x="2027618" y="571"/>
                  </a:lnTo>
                  <a:lnTo>
                    <a:pt x="1944370" y="49136"/>
                  </a:lnTo>
                  <a:lnTo>
                    <a:pt x="2027682" y="97726"/>
                  </a:lnTo>
                  <a:lnTo>
                    <a:pt x="2029193" y="98285"/>
                  </a:lnTo>
                  <a:lnTo>
                    <a:pt x="2030831" y="98285"/>
                  </a:lnTo>
                  <a:lnTo>
                    <a:pt x="2032381" y="97726"/>
                  </a:lnTo>
                  <a:lnTo>
                    <a:pt x="2033651" y="96659"/>
                  </a:lnTo>
                  <a:lnTo>
                    <a:pt x="2034489" y="95237"/>
                  </a:lnTo>
                  <a:lnTo>
                    <a:pt x="2034781" y="93611"/>
                  </a:lnTo>
                  <a:lnTo>
                    <a:pt x="2034501" y="91973"/>
                  </a:lnTo>
                  <a:lnTo>
                    <a:pt x="2033689" y="90538"/>
                  </a:lnTo>
                  <a:lnTo>
                    <a:pt x="2032419" y="89471"/>
                  </a:lnTo>
                  <a:lnTo>
                    <a:pt x="1971433" y="53898"/>
                  </a:lnTo>
                  <a:lnTo>
                    <a:pt x="2232025" y="53898"/>
                  </a:lnTo>
                  <a:lnTo>
                    <a:pt x="2232025" y="44373"/>
                  </a:lnTo>
                  <a:close/>
                </a:path>
                <a:path w="5184775" h="102870">
                  <a:moveTo>
                    <a:pt x="3672205" y="44373"/>
                  </a:moveTo>
                  <a:lnTo>
                    <a:pt x="3411613" y="44373"/>
                  </a:lnTo>
                  <a:lnTo>
                    <a:pt x="3472599" y="8801"/>
                  </a:lnTo>
                  <a:lnTo>
                    <a:pt x="3473869" y="7734"/>
                  </a:lnTo>
                  <a:lnTo>
                    <a:pt x="3474682" y="6299"/>
                  </a:lnTo>
                  <a:lnTo>
                    <a:pt x="3474961" y="4660"/>
                  </a:lnTo>
                  <a:lnTo>
                    <a:pt x="3474669" y="3035"/>
                  </a:lnTo>
                  <a:lnTo>
                    <a:pt x="3473831" y="1612"/>
                  </a:lnTo>
                  <a:lnTo>
                    <a:pt x="3472586" y="571"/>
                  </a:lnTo>
                  <a:lnTo>
                    <a:pt x="3471037" y="0"/>
                  </a:lnTo>
                  <a:lnTo>
                    <a:pt x="3469348" y="0"/>
                  </a:lnTo>
                  <a:lnTo>
                    <a:pt x="3467798" y="571"/>
                  </a:lnTo>
                  <a:lnTo>
                    <a:pt x="3384550" y="49136"/>
                  </a:lnTo>
                  <a:lnTo>
                    <a:pt x="3467862" y="97726"/>
                  </a:lnTo>
                  <a:lnTo>
                    <a:pt x="3469373" y="98285"/>
                  </a:lnTo>
                  <a:lnTo>
                    <a:pt x="3471011" y="98285"/>
                  </a:lnTo>
                  <a:lnTo>
                    <a:pt x="3472561" y="97726"/>
                  </a:lnTo>
                  <a:lnTo>
                    <a:pt x="3473831" y="96659"/>
                  </a:lnTo>
                  <a:lnTo>
                    <a:pt x="3474669" y="95237"/>
                  </a:lnTo>
                  <a:lnTo>
                    <a:pt x="3474961" y="93611"/>
                  </a:lnTo>
                  <a:lnTo>
                    <a:pt x="3474682" y="91973"/>
                  </a:lnTo>
                  <a:lnTo>
                    <a:pt x="3473869" y="90538"/>
                  </a:lnTo>
                  <a:lnTo>
                    <a:pt x="3472599" y="89471"/>
                  </a:lnTo>
                  <a:lnTo>
                    <a:pt x="3411613" y="53898"/>
                  </a:lnTo>
                  <a:lnTo>
                    <a:pt x="3672205" y="53898"/>
                  </a:lnTo>
                  <a:lnTo>
                    <a:pt x="3672205" y="44373"/>
                  </a:lnTo>
                  <a:close/>
                </a:path>
                <a:path w="5184775" h="102870">
                  <a:moveTo>
                    <a:pt x="5184775" y="44373"/>
                  </a:moveTo>
                  <a:lnTo>
                    <a:pt x="4851793" y="44373"/>
                  </a:lnTo>
                  <a:lnTo>
                    <a:pt x="4912779" y="8801"/>
                  </a:lnTo>
                  <a:lnTo>
                    <a:pt x="4914036" y="7734"/>
                  </a:lnTo>
                  <a:lnTo>
                    <a:pt x="4914862" y="6299"/>
                  </a:lnTo>
                  <a:lnTo>
                    <a:pt x="4915141" y="4660"/>
                  </a:lnTo>
                  <a:lnTo>
                    <a:pt x="4914849" y="3035"/>
                  </a:lnTo>
                  <a:lnTo>
                    <a:pt x="4914011" y="1612"/>
                  </a:lnTo>
                  <a:lnTo>
                    <a:pt x="4912766" y="571"/>
                  </a:lnTo>
                  <a:lnTo>
                    <a:pt x="4911217" y="0"/>
                  </a:lnTo>
                  <a:lnTo>
                    <a:pt x="4909528" y="0"/>
                  </a:lnTo>
                  <a:lnTo>
                    <a:pt x="4907978" y="571"/>
                  </a:lnTo>
                  <a:lnTo>
                    <a:pt x="4824730" y="49136"/>
                  </a:lnTo>
                  <a:lnTo>
                    <a:pt x="4908042" y="97726"/>
                  </a:lnTo>
                  <a:lnTo>
                    <a:pt x="4909553" y="98285"/>
                  </a:lnTo>
                  <a:lnTo>
                    <a:pt x="4911191" y="98285"/>
                  </a:lnTo>
                  <a:lnTo>
                    <a:pt x="4912741" y="97726"/>
                  </a:lnTo>
                  <a:lnTo>
                    <a:pt x="4914011" y="96659"/>
                  </a:lnTo>
                  <a:lnTo>
                    <a:pt x="4914849" y="95237"/>
                  </a:lnTo>
                  <a:lnTo>
                    <a:pt x="4915141" y="93611"/>
                  </a:lnTo>
                  <a:lnTo>
                    <a:pt x="4914862" y="91973"/>
                  </a:lnTo>
                  <a:lnTo>
                    <a:pt x="4914036" y="90538"/>
                  </a:lnTo>
                  <a:lnTo>
                    <a:pt x="4912779" y="89471"/>
                  </a:lnTo>
                  <a:lnTo>
                    <a:pt x="4851793" y="53898"/>
                  </a:lnTo>
                  <a:lnTo>
                    <a:pt x="5184775" y="53898"/>
                  </a:lnTo>
                  <a:lnTo>
                    <a:pt x="5184775" y="44373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125984" y="975931"/>
            <a:ext cx="8928100" cy="1813560"/>
            <a:chOff x="125984" y="975931"/>
            <a:chExt cx="8928100" cy="181356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5984" y="2177986"/>
              <a:ext cx="1259967" cy="61099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38553" y="2177986"/>
              <a:ext cx="1259967" cy="61099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150488" y="2177986"/>
              <a:ext cx="1259966" cy="61099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2424" y="2177986"/>
              <a:ext cx="1259966" cy="61099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686293" y="2177986"/>
              <a:ext cx="1367281" cy="61099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174359" y="2177986"/>
              <a:ext cx="1259966" cy="61099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1332230" y="2414663"/>
              <a:ext cx="6408420" cy="133985"/>
            </a:xfrm>
            <a:custGeom>
              <a:avLst/>
              <a:gdLst/>
              <a:ahLst/>
              <a:cxnLst/>
              <a:rect l="l" t="t" r="r" b="b"/>
              <a:pathLst>
                <a:path w="6408420" h="133985">
                  <a:moveTo>
                    <a:pt x="360045" y="49136"/>
                  </a:moveTo>
                  <a:lnTo>
                    <a:pt x="351878" y="44373"/>
                  </a:lnTo>
                  <a:lnTo>
                    <a:pt x="276796" y="571"/>
                  </a:lnTo>
                  <a:lnTo>
                    <a:pt x="275247" y="0"/>
                  </a:lnTo>
                  <a:lnTo>
                    <a:pt x="273545" y="0"/>
                  </a:lnTo>
                  <a:lnTo>
                    <a:pt x="271995" y="571"/>
                  </a:lnTo>
                  <a:lnTo>
                    <a:pt x="270764" y="1612"/>
                  </a:lnTo>
                  <a:lnTo>
                    <a:pt x="269925" y="3035"/>
                  </a:lnTo>
                  <a:lnTo>
                    <a:pt x="269633" y="4660"/>
                  </a:lnTo>
                  <a:lnTo>
                    <a:pt x="269913" y="6299"/>
                  </a:lnTo>
                  <a:lnTo>
                    <a:pt x="270725" y="7734"/>
                  </a:lnTo>
                  <a:lnTo>
                    <a:pt x="271995" y="8801"/>
                  </a:lnTo>
                  <a:lnTo>
                    <a:pt x="332968" y="44373"/>
                  </a:lnTo>
                  <a:lnTo>
                    <a:pt x="0" y="44373"/>
                  </a:lnTo>
                  <a:lnTo>
                    <a:pt x="0" y="53898"/>
                  </a:lnTo>
                  <a:lnTo>
                    <a:pt x="332968" y="53898"/>
                  </a:lnTo>
                  <a:lnTo>
                    <a:pt x="271995" y="89471"/>
                  </a:lnTo>
                  <a:lnTo>
                    <a:pt x="270725" y="90538"/>
                  </a:lnTo>
                  <a:lnTo>
                    <a:pt x="269913" y="91973"/>
                  </a:lnTo>
                  <a:lnTo>
                    <a:pt x="269633" y="93611"/>
                  </a:lnTo>
                  <a:lnTo>
                    <a:pt x="269925" y="95237"/>
                  </a:lnTo>
                  <a:lnTo>
                    <a:pt x="270764" y="96659"/>
                  </a:lnTo>
                  <a:lnTo>
                    <a:pt x="272034" y="97726"/>
                  </a:lnTo>
                  <a:lnTo>
                    <a:pt x="273583" y="98285"/>
                  </a:lnTo>
                  <a:lnTo>
                    <a:pt x="275209" y="98285"/>
                  </a:lnTo>
                  <a:lnTo>
                    <a:pt x="276720" y="97726"/>
                  </a:lnTo>
                  <a:lnTo>
                    <a:pt x="351878" y="53898"/>
                  </a:lnTo>
                  <a:lnTo>
                    <a:pt x="360045" y="49136"/>
                  </a:lnTo>
                  <a:close/>
                </a:path>
                <a:path w="6408420" h="133985">
                  <a:moveTo>
                    <a:pt x="1871980" y="84696"/>
                  </a:moveTo>
                  <a:lnTo>
                    <a:pt x="1863813" y="79933"/>
                  </a:lnTo>
                  <a:lnTo>
                    <a:pt x="1788731" y="36131"/>
                  </a:lnTo>
                  <a:lnTo>
                    <a:pt x="1787182" y="35560"/>
                  </a:lnTo>
                  <a:lnTo>
                    <a:pt x="1785480" y="35560"/>
                  </a:lnTo>
                  <a:lnTo>
                    <a:pt x="1783930" y="36131"/>
                  </a:lnTo>
                  <a:lnTo>
                    <a:pt x="1782699" y="37172"/>
                  </a:lnTo>
                  <a:lnTo>
                    <a:pt x="1781860" y="38595"/>
                  </a:lnTo>
                  <a:lnTo>
                    <a:pt x="1781568" y="40220"/>
                  </a:lnTo>
                  <a:lnTo>
                    <a:pt x="1781848" y="41859"/>
                  </a:lnTo>
                  <a:lnTo>
                    <a:pt x="1782660" y="43294"/>
                  </a:lnTo>
                  <a:lnTo>
                    <a:pt x="1783930" y="44361"/>
                  </a:lnTo>
                  <a:lnTo>
                    <a:pt x="1844903" y="79933"/>
                  </a:lnTo>
                  <a:lnTo>
                    <a:pt x="1511935" y="79933"/>
                  </a:lnTo>
                  <a:lnTo>
                    <a:pt x="1511935" y="89458"/>
                  </a:lnTo>
                  <a:lnTo>
                    <a:pt x="1844903" y="89458"/>
                  </a:lnTo>
                  <a:lnTo>
                    <a:pt x="1783930" y="125031"/>
                  </a:lnTo>
                  <a:lnTo>
                    <a:pt x="1782660" y="126098"/>
                  </a:lnTo>
                  <a:lnTo>
                    <a:pt x="1781848" y="127533"/>
                  </a:lnTo>
                  <a:lnTo>
                    <a:pt x="1781568" y="129171"/>
                  </a:lnTo>
                  <a:lnTo>
                    <a:pt x="1781860" y="130797"/>
                  </a:lnTo>
                  <a:lnTo>
                    <a:pt x="1782699" y="132219"/>
                  </a:lnTo>
                  <a:lnTo>
                    <a:pt x="1783969" y="133286"/>
                  </a:lnTo>
                  <a:lnTo>
                    <a:pt x="1785518" y="133845"/>
                  </a:lnTo>
                  <a:lnTo>
                    <a:pt x="1787144" y="133845"/>
                  </a:lnTo>
                  <a:lnTo>
                    <a:pt x="1788655" y="133286"/>
                  </a:lnTo>
                  <a:lnTo>
                    <a:pt x="1863813" y="89458"/>
                  </a:lnTo>
                  <a:lnTo>
                    <a:pt x="1871980" y="84696"/>
                  </a:lnTo>
                  <a:close/>
                </a:path>
                <a:path w="6408420" h="133985">
                  <a:moveTo>
                    <a:pt x="3392170" y="84696"/>
                  </a:moveTo>
                  <a:lnTo>
                    <a:pt x="3384004" y="79933"/>
                  </a:lnTo>
                  <a:lnTo>
                    <a:pt x="3308921" y="36131"/>
                  </a:lnTo>
                  <a:lnTo>
                    <a:pt x="3307372" y="35560"/>
                  </a:lnTo>
                  <a:lnTo>
                    <a:pt x="3305670" y="35560"/>
                  </a:lnTo>
                  <a:lnTo>
                    <a:pt x="3304121" y="36131"/>
                  </a:lnTo>
                  <a:lnTo>
                    <a:pt x="3302889" y="37172"/>
                  </a:lnTo>
                  <a:lnTo>
                    <a:pt x="3302050" y="38595"/>
                  </a:lnTo>
                  <a:lnTo>
                    <a:pt x="3301758" y="40220"/>
                  </a:lnTo>
                  <a:lnTo>
                    <a:pt x="3302038" y="41859"/>
                  </a:lnTo>
                  <a:lnTo>
                    <a:pt x="3302851" y="43294"/>
                  </a:lnTo>
                  <a:lnTo>
                    <a:pt x="3304121" y="44361"/>
                  </a:lnTo>
                  <a:lnTo>
                    <a:pt x="3365093" y="79933"/>
                  </a:lnTo>
                  <a:lnTo>
                    <a:pt x="3032125" y="79933"/>
                  </a:lnTo>
                  <a:lnTo>
                    <a:pt x="3032125" y="89458"/>
                  </a:lnTo>
                  <a:lnTo>
                    <a:pt x="3365093" y="89458"/>
                  </a:lnTo>
                  <a:lnTo>
                    <a:pt x="3304121" y="125031"/>
                  </a:lnTo>
                  <a:lnTo>
                    <a:pt x="3302851" y="126098"/>
                  </a:lnTo>
                  <a:lnTo>
                    <a:pt x="3302038" y="127533"/>
                  </a:lnTo>
                  <a:lnTo>
                    <a:pt x="3301758" y="129171"/>
                  </a:lnTo>
                  <a:lnTo>
                    <a:pt x="3302050" y="130797"/>
                  </a:lnTo>
                  <a:lnTo>
                    <a:pt x="3302889" y="132219"/>
                  </a:lnTo>
                  <a:lnTo>
                    <a:pt x="3304159" y="133286"/>
                  </a:lnTo>
                  <a:lnTo>
                    <a:pt x="3305708" y="133845"/>
                  </a:lnTo>
                  <a:lnTo>
                    <a:pt x="3307334" y="133845"/>
                  </a:lnTo>
                  <a:lnTo>
                    <a:pt x="3308845" y="133286"/>
                  </a:lnTo>
                  <a:lnTo>
                    <a:pt x="3384004" y="89458"/>
                  </a:lnTo>
                  <a:lnTo>
                    <a:pt x="3392170" y="84696"/>
                  </a:lnTo>
                  <a:close/>
                </a:path>
                <a:path w="6408420" h="133985">
                  <a:moveTo>
                    <a:pt x="4896485" y="84696"/>
                  </a:moveTo>
                  <a:lnTo>
                    <a:pt x="4888319" y="79933"/>
                  </a:lnTo>
                  <a:lnTo>
                    <a:pt x="4813236" y="36131"/>
                  </a:lnTo>
                  <a:lnTo>
                    <a:pt x="4811687" y="35560"/>
                  </a:lnTo>
                  <a:lnTo>
                    <a:pt x="4809985" y="35560"/>
                  </a:lnTo>
                  <a:lnTo>
                    <a:pt x="4808436" y="36131"/>
                  </a:lnTo>
                  <a:lnTo>
                    <a:pt x="4807204" y="37172"/>
                  </a:lnTo>
                  <a:lnTo>
                    <a:pt x="4806366" y="38595"/>
                  </a:lnTo>
                  <a:lnTo>
                    <a:pt x="4806073" y="40220"/>
                  </a:lnTo>
                  <a:lnTo>
                    <a:pt x="4806353" y="41859"/>
                  </a:lnTo>
                  <a:lnTo>
                    <a:pt x="4807166" y="43294"/>
                  </a:lnTo>
                  <a:lnTo>
                    <a:pt x="4808436" y="44361"/>
                  </a:lnTo>
                  <a:lnTo>
                    <a:pt x="4869408" y="79933"/>
                  </a:lnTo>
                  <a:lnTo>
                    <a:pt x="4536440" y="79933"/>
                  </a:lnTo>
                  <a:lnTo>
                    <a:pt x="4536440" y="89458"/>
                  </a:lnTo>
                  <a:lnTo>
                    <a:pt x="4869408" y="89458"/>
                  </a:lnTo>
                  <a:lnTo>
                    <a:pt x="4808436" y="125031"/>
                  </a:lnTo>
                  <a:lnTo>
                    <a:pt x="4807166" y="126098"/>
                  </a:lnTo>
                  <a:lnTo>
                    <a:pt x="4806353" y="127533"/>
                  </a:lnTo>
                  <a:lnTo>
                    <a:pt x="4806073" y="129171"/>
                  </a:lnTo>
                  <a:lnTo>
                    <a:pt x="4806366" y="130797"/>
                  </a:lnTo>
                  <a:lnTo>
                    <a:pt x="4807204" y="132219"/>
                  </a:lnTo>
                  <a:lnTo>
                    <a:pt x="4808474" y="133286"/>
                  </a:lnTo>
                  <a:lnTo>
                    <a:pt x="4810023" y="133845"/>
                  </a:lnTo>
                  <a:lnTo>
                    <a:pt x="4811649" y="133845"/>
                  </a:lnTo>
                  <a:lnTo>
                    <a:pt x="4813160" y="133286"/>
                  </a:lnTo>
                  <a:lnTo>
                    <a:pt x="4888319" y="89458"/>
                  </a:lnTo>
                  <a:lnTo>
                    <a:pt x="4896485" y="84696"/>
                  </a:lnTo>
                  <a:close/>
                </a:path>
                <a:path w="6408420" h="133985">
                  <a:moveTo>
                    <a:pt x="6408420" y="84696"/>
                  </a:moveTo>
                  <a:lnTo>
                    <a:pt x="6400254" y="79933"/>
                  </a:lnTo>
                  <a:lnTo>
                    <a:pt x="6325171" y="36131"/>
                  </a:lnTo>
                  <a:lnTo>
                    <a:pt x="6323622" y="35560"/>
                  </a:lnTo>
                  <a:lnTo>
                    <a:pt x="6321920" y="35560"/>
                  </a:lnTo>
                  <a:lnTo>
                    <a:pt x="6320371" y="36131"/>
                  </a:lnTo>
                  <a:lnTo>
                    <a:pt x="6319139" y="37172"/>
                  </a:lnTo>
                  <a:lnTo>
                    <a:pt x="6318301" y="38595"/>
                  </a:lnTo>
                  <a:lnTo>
                    <a:pt x="6318009" y="40220"/>
                  </a:lnTo>
                  <a:lnTo>
                    <a:pt x="6318288" y="41859"/>
                  </a:lnTo>
                  <a:lnTo>
                    <a:pt x="6319101" y="43294"/>
                  </a:lnTo>
                  <a:lnTo>
                    <a:pt x="6320371" y="44361"/>
                  </a:lnTo>
                  <a:lnTo>
                    <a:pt x="6381343" y="79933"/>
                  </a:lnTo>
                  <a:lnTo>
                    <a:pt x="6048375" y="79933"/>
                  </a:lnTo>
                  <a:lnTo>
                    <a:pt x="6048375" y="89458"/>
                  </a:lnTo>
                  <a:lnTo>
                    <a:pt x="6381343" y="89458"/>
                  </a:lnTo>
                  <a:lnTo>
                    <a:pt x="6320371" y="125031"/>
                  </a:lnTo>
                  <a:lnTo>
                    <a:pt x="6319101" y="126098"/>
                  </a:lnTo>
                  <a:lnTo>
                    <a:pt x="6318288" y="127533"/>
                  </a:lnTo>
                  <a:lnTo>
                    <a:pt x="6318009" y="129171"/>
                  </a:lnTo>
                  <a:lnTo>
                    <a:pt x="6318301" y="130797"/>
                  </a:lnTo>
                  <a:lnTo>
                    <a:pt x="6319139" y="132219"/>
                  </a:lnTo>
                  <a:lnTo>
                    <a:pt x="6320409" y="133286"/>
                  </a:lnTo>
                  <a:lnTo>
                    <a:pt x="6321958" y="133845"/>
                  </a:lnTo>
                  <a:lnTo>
                    <a:pt x="6323584" y="133845"/>
                  </a:lnTo>
                  <a:lnTo>
                    <a:pt x="6325095" y="133286"/>
                  </a:lnTo>
                  <a:lnTo>
                    <a:pt x="6400254" y="89458"/>
                  </a:lnTo>
                  <a:lnTo>
                    <a:pt x="6408420" y="84696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35082" y="975931"/>
              <a:ext cx="1386192" cy="1202181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231775" y="2350770"/>
            <a:ext cx="10934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Material </a:t>
            </a:r>
            <a:r>
              <a:rPr sz="1200" b="1" dirty="0">
                <a:solidFill>
                  <a:srgbClr val="5F5F5F"/>
                </a:solidFill>
                <a:latin typeface="Calibri"/>
                <a:cs typeface="Calibri"/>
              </a:rPr>
              <a:t>in</a:t>
            </a:r>
            <a:r>
              <a:rPr sz="1200" b="1" spc="-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5F5F5F"/>
                </a:solidFill>
                <a:latin typeface="Calibri"/>
                <a:cs typeface="Calibri"/>
              </a:rPr>
              <a:t>cargo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71014" y="2379979"/>
            <a:ext cx="10661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Material </a:t>
            </a:r>
            <a:r>
              <a:rPr sz="1200" b="1" dirty="0">
                <a:solidFill>
                  <a:srgbClr val="5F5F5F"/>
                </a:solidFill>
                <a:latin typeface="Calibri"/>
                <a:cs typeface="Calibri"/>
              </a:rPr>
              <a:t>lab</a:t>
            </a: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803140" y="2379979"/>
            <a:ext cx="97916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Pre-production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282950" y="2218689"/>
            <a:ext cx="1080770" cy="4819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b="1" dirty="0">
                <a:solidFill>
                  <a:srgbClr val="5F5F5F"/>
                </a:solidFill>
                <a:latin typeface="Calibri"/>
                <a:cs typeface="Calibri"/>
              </a:rPr>
              <a:t>Material</a:t>
            </a:r>
            <a:r>
              <a:rPr sz="1000" b="1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b="1" dirty="0">
                <a:solidFill>
                  <a:srgbClr val="5F5F5F"/>
                </a:solidFill>
                <a:latin typeface="Calibri"/>
                <a:cs typeface="Calibri"/>
              </a:rPr>
              <a:t>ready</a:t>
            </a:r>
            <a:r>
              <a:rPr sz="1000" b="1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000" b="1" spc="-20" dirty="0">
                <a:solidFill>
                  <a:srgbClr val="5F5F5F"/>
                </a:solidFill>
                <a:latin typeface="Calibri"/>
                <a:cs typeface="Calibri"/>
              </a:rPr>
              <a:t>base </a:t>
            </a:r>
            <a:r>
              <a:rPr sz="1000" b="1" dirty="0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sz="1000" b="1" spc="-10" dirty="0">
                <a:solidFill>
                  <a:srgbClr val="5F5F5F"/>
                </a:solidFill>
                <a:latin typeface="Calibri"/>
                <a:cs typeface="Calibri"/>
              </a:rPr>
              <a:t> production schedule</a:t>
            </a:r>
            <a:endParaRPr sz="1000">
              <a:latin typeface="Calibri"/>
              <a:cs typeface="Calibr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47000" y="2236470"/>
            <a:ext cx="12122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Production</a:t>
            </a:r>
            <a:r>
              <a:rPr sz="1200" b="1" spc="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sample confirmation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3642995" y="4468495"/>
            <a:ext cx="6324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Shipment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082540" y="4443095"/>
            <a:ext cx="5067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Packing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306820" y="4324984"/>
            <a:ext cx="7956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Finished </a:t>
            </a:r>
            <a:r>
              <a:rPr sz="1200" b="1" dirty="0">
                <a:solidFill>
                  <a:srgbClr val="5F5F5F"/>
                </a:solidFill>
                <a:latin typeface="Calibri"/>
                <a:cs typeface="Calibri"/>
              </a:rPr>
              <a:t>product</a:t>
            </a:r>
            <a:r>
              <a:rPr sz="1200" b="1" spc="-6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200" b="1" spc="-20" dirty="0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818755" y="4468495"/>
            <a:ext cx="10166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5F5F5F"/>
                </a:solidFill>
                <a:latin typeface="Calibri"/>
                <a:cs typeface="Calibri"/>
              </a:rPr>
              <a:t>Lots</a:t>
            </a:r>
            <a:r>
              <a:rPr sz="1200" b="1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production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24635" y="4370070"/>
            <a:ext cx="73596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F5F5F"/>
                </a:solidFill>
                <a:latin typeface="Calibri"/>
                <a:cs typeface="Calibri"/>
              </a:rPr>
              <a:t>Clients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1056944" y="1045210"/>
            <a:ext cx="6946265" cy="1003300"/>
            <a:chOff x="1056944" y="1045210"/>
            <a:chExt cx="6946265" cy="1003300"/>
          </a:xfrm>
        </p:grpSpPr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56944" y="1045210"/>
              <a:ext cx="892200" cy="943609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110399" y="1104900"/>
              <a:ext cx="892200" cy="943610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4230674" y="2969895"/>
            <a:ext cx="4531995" cy="943610"/>
            <a:chOff x="4230674" y="2969895"/>
            <a:chExt cx="4531995" cy="943610"/>
          </a:xfrm>
        </p:grpSpPr>
        <p:pic>
          <p:nvPicPr>
            <p:cNvPr id="38" name="object 38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869859" y="2969895"/>
              <a:ext cx="892200" cy="943609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70219" y="2969895"/>
              <a:ext cx="892200" cy="94360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230674" y="2969895"/>
              <a:ext cx="892200" cy="943609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1380013" y="1308100"/>
            <a:ext cx="227965" cy="3263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615"/>
              </a:lnSpc>
            </a:pPr>
            <a:r>
              <a:rPr sz="1600" b="1" spc="-25" dirty="0">
                <a:solidFill>
                  <a:srgbClr val="5F5F5F"/>
                </a:solidFill>
                <a:latin typeface="Calibri"/>
                <a:cs typeface="Calibri"/>
              </a:rPr>
              <a:t>IQC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055109" y="1351279"/>
            <a:ext cx="9734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Pre.production meeting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7438231" y="1370330"/>
            <a:ext cx="203835" cy="38417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spc="-20" dirty="0">
                <a:solidFill>
                  <a:srgbClr val="5F5F5F"/>
                </a:solidFill>
                <a:latin typeface="Calibri"/>
                <a:cs typeface="Calibri"/>
              </a:rPr>
              <a:t>IPQC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8209121" y="3230245"/>
            <a:ext cx="203835" cy="32194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spc="-25" dirty="0">
                <a:solidFill>
                  <a:srgbClr val="5F5F5F"/>
                </a:solidFill>
                <a:latin typeface="Calibri"/>
                <a:cs typeface="Calibri"/>
              </a:rPr>
              <a:t>FQC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021546" y="3241039"/>
            <a:ext cx="203835" cy="36195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spc="-25" dirty="0">
                <a:solidFill>
                  <a:srgbClr val="5F5F5F"/>
                </a:solidFill>
                <a:latin typeface="Calibri"/>
                <a:cs typeface="Calibri"/>
              </a:rPr>
              <a:t>OQC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581366" y="3293745"/>
            <a:ext cx="203835" cy="255904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435"/>
              </a:lnSpc>
            </a:pPr>
            <a:r>
              <a:rPr sz="1400" b="1" spc="-25" dirty="0">
                <a:solidFill>
                  <a:srgbClr val="5F5F5F"/>
                </a:solidFill>
                <a:latin typeface="Calibri"/>
                <a:cs typeface="Calibri"/>
              </a:rPr>
              <a:t>QA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1433233" y="1910714"/>
            <a:ext cx="6173470" cy="494665"/>
          </a:xfrm>
          <a:custGeom>
            <a:avLst/>
            <a:gdLst/>
            <a:ahLst/>
            <a:cxnLst/>
            <a:rect l="l" t="t" r="r" b="b"/>
            <a:pathLst>
              <a:path w="6173470" h="494664">
                <a:moveTo>
                  <a:pt x="101523" y="333743"/>
                </a:moveTo>
                <a:lnTo>
                  <a:pt x="101041" y="331063"/>
                </a:lnTo>
                <a:lnTo>
                  <a:pt x="100126" y="328853"/>
                </a:lnTo>
                <a:lnTo>
                  <a:pt x="100012" y="328561"/>
                </a:lnTo>
                <a:lnTo>
                  <a:pt x="88861" y="321945"/>
                </a:lnTo>
                <a:lnTo>
                  <a:pt x="88049" y="321945"/>
                </a:lnTo>
                <a:lnTo>
                  <a:pt x="88049" y="345414"/>
                </a:lnTo>
                <a:lnTo>
                  <a:pt x="85090" y="338289"/>
                </a:lnTo>
                <a:lnTo>
                  <a:pt x="88049" y="345414"/>
                </a:lnTo>
                <a:lnTo>
                  <a:pt x="88049" y="321945"/>
                </a:lnTo>
                <a:lnTo>
                  <a:pt x="82511" y="321945"/>
                </a:lnTo>
                <a:lnTo>
                  <a:pt x="82511" y="25400"/>
                </a:lnTo>
                <a:lnTo>
                  <a:pt x="82511" y="12700"/>
                </a:lnTo>
                <a:lnTo>
                  <a:pt x="69811" y="0"/>
                </a:lnTo>
                <a:lnTo>
                  <a:pt x="31711" y="0"/>
                </a:lnTo>
                <a:lnTo>
                  <a:pt x="31330" y="38"/>
                </a:lnTo>
                <a:lnTo>
                  <a:pt x="31330" y="322326"/>
                </a:lnTo>
                <a:lnTo>
                  <a:pt x="27990" y="325666"/>
                </a:lnTo>
                <a:lnTo>
                  <a:pt x="31330" y="322326"/>
                </a:lnTo>
                <a:lnTo>
                  <a:pt x="31330" y="38"/>
                </a:lnTo>
                <a:lnTo>
                  <a:pt x="29235" y="241"/>
                </a:lnTo>
                <a:lnTo>
                  <a:pt x="26847" y="965"/>
                </a:lnTo>
                <a:lnTo>
                  <a:pt x="24815" y="2070"/>
                </a:lnTo>
                <a:lnTo>
                  <a:pt x="24815" y="328853"/>
                </a:lnTo>
                <a:lnTo>
                  <a:pt x="19519" y="334137"/>
                </a:lnTo>
                <a:lnTo>
                  <a:pt x="24803" y="328853"/>
                </a:lnTo>
                <a:lnTo>
                  <a:pt x="24815" y="2070"/>
                </a:lnTo>
                <a:lnTo>
                  <a:pt x="19011" y="12700"/>
                </a:lnTo>
                <a:lnTo>
                  <a:pt x="19011" y="321945"/>
                </a:lnTo>
                <a:lnTo>
                  <a:pt x="12661" y="321945"/>
                </a:lnTo>
                <a:lnTo>
                  <a:pt x="0" y="333743"/>
                </a:lnTo>
                <a:lnTo>
                  <a:pt x="88" y="336448"/>
                </a:lnTo>
                <a:lnTo>
                  <a:pt x="41783" y="381723"/>
                </a:lnTo>
                <a:lnTo>
                  <a:pt x="50761" y="385445"/>
                </a:lnTo>
                <a:lnTo>
                  <a:pt x="53238" y="385203"/>
                </a:lnTo>
                <a:lnTo>
                  <a:pt x="55626" y="384479"/>
                </a:lnTo>
                <a:lnTo>
                  <a:pt x="57823" y="383298"/>
                </a:lnTo>
                <a:lnTo>
                  <a:pt x="59740" y="381723"/>
                </a:lnTo>
                <a:lnTo>
                  <a:pt x="77698" y="363766"/>
                </a:lnTo>
                <a:lnTo>
                  <a:pt x="94119" y="347345"/>
                </a:lnTo>
                <a:lnTo>
                  <a:pt x="97840" y="343623"/>
                </a:lnTo>
                <a:lnTo>
                  <a:pt x="99542" y="341515"/>
                </a:lnTo>
                <a:lnTo>
                  <a:pt x="100761" y="339077"/>
                </a:lnTo>
                <a:lnTo>
                  <a:pt x="101434" y="336448"/>
                </a:lnTo>
                <a:lnTo>
                  <a:pt x="101523" y="333743"/>
                </a:lnTo>
                <a:close/>
              </a:path>
              <a:path w="6173470" h="494664">
                <a:moveTo>
                  <a:pt x="3145713" y="442963"/>
                </a:moveTo>
                <a:lnTo>
                  <a:pt x="3145231" y="440283"/>
                </a:lnTo>
                <a:lnTo>
                  <a:pt x="3144316" y="438061"/>
                </a:lnTo>
                <a:lnTo>
                  <a:pt x="3144202" y="437781"/>
                </a:lnTo>
                <a:lnTo>
                  <a:pt x="3133052" y="431165"/>
                </a:lnTo>
                <a:lnTo>
                  <a:pt x="3132239" y="431165"/>
                </a:lnTo>
                <a:lnTo>
                  <a:pt x="3132239" y="454634"/>
                </a:lnTo>
                <a:lnTo>
                  <a:pt x="3129203" y="447332"/>
                </a:lnTo>
                <a:lnTo>
                  <a:pt x="3132239" y="454634"/>
                </a:lnTo>
                <a:lnTo>
                  <a:pt x="3132239" y="431165"/>
                </a:lnTo>
                <a:lnTo>
                  <a:pt x="3126702" y="431165"/>
                </a:lnTo>
                <a:lnTo>
                  <a:pt x="3126702" y="206375"/>
                </a:lnTo>
                <a:lnTo>
                  <a:pt x="3126702" y="193675"/>
                </a:lnTo>
                <a:lnTo>
                  <a:pt x="3114002" y="180975"/>
                </a:lnTo>
                <a:lnTo>
                  <a:pt x="3075902" y="180975"/>
                </a:lnTo>
                <a:lnTo>
                  <a:pt x="3063202" y="193675"/>
                </a:lnTo>
                <a:lnTo>
                  <a:pt x="3063202" y="431165"/>
                </a:lnTo>
                <a:lnTo>
                  <a:pt x="3056852" y="431165"/>
                </a:lnTo>
                <a:lnTo>
                  <a:pt x="3044190" y="442963"/>
                </a:lnTo>
                <a:lnTo>
                  <a:pt x="3044279" y="445668"/>
                </a:lnTo>
                <a:lnTo>
                  <a:pt x="3085973" y="490943"/>
                </a:lnTo>
                <a:lnTo>
                  <a:pt x="3094952" y="494665"/>
                </a:lnTo>
                <a:lnTo>
                  <a:pt x="3097428" y="494423"/>
                </a:lnTo>
                <a:lnTo>
                  <a:pt x="3099816" y="493699"/>
                </a:lnTo>
                <a:lnTo>
                  <a:pt x="3102013" y="492518"/>
                </a:lnTo>
                <a:lnTo>
                  <a:pt x="3103930" y="490943"/>
                </a:lnTo>
                <a:lnTo>
                  <a:pt x="3121888" y="472986"/>
                </a:lnTo>
                <a:lnTo>
                  <a:pt x="3138309" y="456565"/>
                </a:lnTo>
                <a:lnTo>
                  <a:pt x="3142030" y="452843"/>
                </a:lnTo>
                <a:lnTo>
                  <a:pt x="3143732" y="450735"/>
                </a:lnTo>
                <a:lnTo>
                  <a:pt x="3144951" y="448297"/>
                </a:lnTo>
                <a:lnTo>
                  <a:pt x="3145625" y="445668"/>
                </a:lnTo>
                <a:lnTo>
                  <a:pt x="3145713" y="442963"/>
                </a:lnTo>
                <a:close/>
              </a:path>
              <a:path w="6173470" h="494664">
                <a:moveTo>
                  <a:pt x="6173394" y="385178"/>
                </a:moveTo>
                <a:lnTo>
                  <a:pt x="6172911" y="382498"/>
                </a:lnTo>
                <a:lnTo>
                  <a:pt x="6171997" y="380276"/>
                </a:lnTo>
                <a:lnTo>
                  <a:pt x="6171882" y="379996"/>
                </a:lnTo>
                <a:lnTo>
                  <a:pt x="6160732" y="373380"/>
                </a:lnTo>
                <a:lnTo>
                  <a:pt x="6159919" y="373380"/>
                </a:lnTo>
                <a:lnTo>
                  <a:pt x="6159919" y="396849"/>
                </a:lnTo>
                <a:lnTo>
                  <a:pt x="6156998" y="389813"/>
                </a:lnTo>
                <a:lnTo>
                  <a:pt x="6159919" y="396849"/>
                </a:lnTo>
                <a:lnTo>
                  <a:pt x="6159919" y="373380"/>
                </a:lnTo>
                <a:lnTo>
                  <a:pt x="6154382" y="373380"/>
                </a:lnTo>
                <a:lnTo>
                  <a:pt x="6154382" y="76835"/>
                </a:lnTo>
                <a:lnTo>
                  <a:pt x="6154382" y="64135"/>
                </a:lnTo>
                <a:lnTo>
                  <a:pt x="6141682" y="51435"/>
                </a:lnTo>
                <a:lnTo>
                  <a:pt x="6103582" y="51435"/>
                </a:lnTo>
                <a:lnTo>
                  <a:pt x="6090882" y="64135"/>
                </a:lnTo>
                <a:lnTo>
                  <a:pt x="6090882" y="373380"/>
                </a:lnTo>
                <a:lnTo>
                  <a:pt x="6084532" y="373380"/>
                </a:lnTo>
                <a:lnTo>
                  <a:pt x="6071870" y="385178"/>
                </a:lnTo>
                <a:lnTo>
                  <a:pt x="6071959" y="387883"/>
                </a:lnTo>
                <a:lnTo>
                  <a:pt x="6113653" y="433158"/>
                </a:lnTo>
                <a:lnTo>
                  <a:pt x="6122632" y="436880"/>
                </a:lnTo>
                <a:lnTo>
                  <a:pt x="6125108" y="436638"/>
                </a:lnTo>
                <a:lnTo>
                  <a:pt x="6127496" y="435914"/>
                </a:lnTo>
                <a:lnTo>
                  <a:pt x="6129680" y="434733"/>
                </a:lnTo>
                <a:lnTo>
                  <a:pt x="6131611" y="433158"/>
                </a:lnTo>
                <a:lnTo>
                  <a:pt x="6149568" y="415201"/>
                </a:lnTo>
                <a:lnTo>
                  <a:pt x="6165989" y="398780"/>
                </a:lnTo>
                <a:lnTo>
                  <a:pt x="6169711" y="395058"/>
                </a:lnTo>
                <a:lnTo>
                  <a:pt x="6171412" y="392950"/>
                </a:lnTo>
                <a:lnTo>
                  <a:pt x="6172632" y="390512"/>
                </a:lnTo>
                <a:lnTo>
                  <a:pt x="6173305" y="387883"/>
                </a:lnTo>
                <a:lnTo>
                  <a:pt x="6173394" y="38517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6360795" y="2258060"/>
            <a:ext cx="721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solidFill>
                  <a:srgbClr val="5F5F5F"/>
                </a:solidFill>
                <a:latin typeface="Calibri"/>
                <a:cs typeface="Calibri"/>
              </a:rPr>
              <a:t>Production cutting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4635538" y="3827145"/>
            <a:ext cx="3742054" cy="413384"/>
          </a:xfrm>
          <a:custGeom>
            <a:avLst/>
            <a:gdLst/>
            <a:ahLst/>
            <a:cxnLst/>
            <a:rect l="l" t="t" r="r" b="b"/>
            <a:pathLst>
              <a:path w="3742054" h="413385">
                <a:moveTo>
                  <a:pt x="101523" y="333743"/>
                </a:moveTo>
                <a:lnTo>
                  <a:pt x="101053" y="331063"/>
                </a:lnTo>
                <a:lnTo>
                  <a:pt x="100126" y="328841"/>
                </a:lnTo>
                <a:lnTo>
                  <a:pt x="100012" y="328561"/>
                </a:lnTo>
                <a:lnTo>
                  <a:pt x="88861" y="321945"/>
                </a:lnTo>
                <a:lnTo>
                  <a:pt x="82511" y="321945"/>
                </a:lnTo>
                <a:lnTo>
                  <a:pt x="82511" y="25400"/>
                </a:lnTo>
                <a:lnTo>
                  <a:pt x="82511" y="12700"/>
                </a:lnTo>
                <a:lnTo>
                  <a:pt x="82270" y="10223"/>
                </a:lnTo>
                <a:lnTo>
                  <a:pt x="69811" y="0"/>
                </a:lnTo>
                <a:lnTo>
                  <a:pt x="31711" y="0"/>
                </a:lnTo>
                <a:lnTo>
                  <a:pt x="19011" y="12700"/>
                </a:lnTo>
                <a:lnTo>
                  <a:pt x="19011" y="321945"/>
                </a:lnTo>
                <a:lnTo>
                  <a:pt x="12661" y="321945"/>
                </a:lnTo>
                <a:lnTo>
                  <a:pt x="0" y="333743"/>
                </a:lnTo>
                <a:lnTo>
                  <a:pt x="88" y="336448"/>
                </a:lnTo>
                <a:lnTo>
                  <a:pt x="41783" y="381723"/>
                </a:lnTo>
                <a:lnTo>
                  <a:pt x="50761" y="385445"/>
                </a:lnTo>
                <a:lnTo>
                  <a:pt x="53238" y="385203"/>
                </a:lnTo>
                <a:lnTo>
                  <a:pt x="55626" y="384479"/>
                </a:lnTo>
                <a:lnTo>
                  <a:pt x="57823" y="383298"/>
                </a:lnTo>
                <a:lnTo>
                  <a:pt x="59740" y="381723"/>
                </a:lnTo>
                <a:lnTo>
                  <a:pt x="77698" y="363766"/>
                </a:lnTo>
                <a:lnTo>
                  <a:pt x="94119" y="347345"/>
                </a:lnTo>
                <a:lnTo>
                  <a:pt x="97840" y="343623"/>
                </a:lnTo>
                <a:lnTo>
                  <a:pt x="99542" y="341515"/>
                </a:lnTo>
                <a:lnTo>
                  <a:pt x="100761" y="339077"/>
                </a:lnTo>
                <a:lnTo>
                  <a:pt x="101434" y="336448"/>
                </a:lnTo>
                <a:lnTo>
                  <a:pt x="101523" y="333743"/>
                </a:lnTo>
                <a:close/>
              </a:path>
              <a:path w="3742054" h="413385">
                <a:moveTo>
                  <a:pt x="1531543" y="361683"/>
                </a:moveTo>
                <a:lnTo>
                  <a:pt x="1531061" y="359003"/>
                </a:lnTo>
                <a:lnTo>
                  <a:pt x="1530146" y="356793"/>
                </a:lnTo>
                <a:lnTo>
                  <a:pt x="1530032" y="356501"/>
                </a:lnTo>
                <a:lnTo>
                  <a:pt x="1518881" y="349885"/>
                </a:lnTo>
                <a:lnTo>
                  <a:pt x="1512531" y="349885"/>
                </a:lnTo>
                <a:lnTo>
                  <a:pt x="1512531" y="53340"/>
                </a:lnTo>
                <a:lnTo>
                  <a:pt x="1512531" y="40640"/>
                </a:lnTo>
                <a:lnTo>
                  <a:pt x="1512290" y="38163"/>
                </a:lnTo>
                <a:lnTo>
                  <a:pt x="1499831" y="27940"/>
                </a:lnTo>
                <a:lnTo>
                  <a:pt x="1461731" y="27940"/>
                </a:lnTo>
                <a:lnTo>
                  <a:pt x="1449031" y="40640"/>
                </a:lnTo>
                <a:lnTo>
                  <a:pt x="1449031" y="349885"/>
                </a:lnTo>
                <a:lnTo>
                  <a:pt x="1449031" y="359956"/>
                </a:lnTo>
                <a:lnTo>
                  <a:pt x="1448041" y="362331"/>
                </a:lnTo>
                <a:lnTo>
                  <a:pt x="1449019" y="359956"/>
                </a:lnTo>
                <a:lnTo>
                  <a:pt x="1449031" y="349885"/>
                </a:lnTo>
                <a:lnTo>
                  <a:pt x="1442681" y="349885"/>
                </a:lnTo>
                <a:lnTo>
                  <a:pt x="1439976" y="350177"/>
                </a:lnTo>
                <a:lnTo>
                  <a:pt x="1430020" y="361683"/>
                </a:lnTo>
                <a:lnTo>
                  <a:pt x="1430108" y="364388"/>
                </a:lnTo>
                <a:lnTo>
                  <a:pt x="1471803" y="409663"/>
                </a:lnTo>
                <a:lnTo>
                  <a:pt x="1480781" y="413385"/>
                </a:lnTo>
                <a:lnTo>
                  <a:pt x="1483258" y="413143"/>
                </a:lnTo>
                <a:lnTo>
                  <a:pt x="1485646" y="412419"/>
                </a:lnTo>
                <a:lnTo>
                  <a:pt x="1487843" y="411238"/>
                </a:lnTo>
                <a:lnTo>
                  <a:pt x="1489760" y="409663"/>
                </a:lnTo>
                <a:lnTo>
                  <a:pt x="1507718" y="391706"/>
                </a:lnTo>
                <a:lnTo>
                  <a:pt x="1524139" y="375285"/>
                </a:lnTo>
                <a:lnTo>
                  <a:pt x="1527860" y="371563"/>
                </a:lnTo>
                <a:lnTo>
                  <a:pt x="1529562" y="369455"/>
                </a:lnTo>
                <a:lnTo>
                  <a:pt x="1530781" y="367017"/>
                </a:lnTo>
                <a:lnTo>
                  <a:pt x="1531454" y="364388"/>
                </a:lnTo>
                <a:lnTo>
                  <a:pt x="1531543" y="361683"/>
                </a:lnTo>
                <a:close/>
              </a:path>
              <a:path w="3742054" h="413385">
                <a:moveTo>
                  <a:pt x="3741978" y="361683"/>
                </a:moveTo>
                <a:lnTo>
                  <a:pt x="3741496" y="359003"/>
                </a:lnTo>
                <a:lnTo>
                  <a:pt x="3740581" y="356793"/>
                </a:lnTo>
                <a:lnTo>
                  <a:pt x="3740467" y="356501"/>
                </a:lnTo>
                <a:lnTo>
                  <a:pt x="3729317" y="349885"/>
                </a:lnTo>
                <a:lnTo>
                  <a:pt x="3722967" y="349885"/>
                </a:lnTo>
                <a:lnTo>
                  <a:pt x="3722967" y="53340"/>
                </a:lnTo>
                <a:lnTo>
                  <a:pt x="3722967" y="40640"/>
                </a:lnTo>
                <a:lnTo>
                  <a:pt x="3722725" y="38163"/>
                </a:lnTo>
                <a:lnTo>
                  <a:pt x="3710267" y="27940"/>
                </a:lnTo>
                <a:lnTo>
                  <a:pt x="3672167" y="27940"/>
                </a:lnTo>
                <a:lnTo>
                  <a:pt x="3671786" y="27978"/>
                </a:lnTo>
                <a:lnTo>
                  <a:pt x="3671786" y="350266"/>
                </a:lnTo>
                <a:lnTo>
                  <a:pt x="3668445" y="353606"/>
                </a:lnTo>
                <a:lnTo>
                  <a:pt x="3671786" y="350266"/>
                </a:lnTo>
                <a:lnTo>
                  <a:pt x="3671786" y="27978"/>
                </a:lnTo>
                <a:lnTo>
                  <a:pt x="3659467" y="40640"/>
                </a:lnTo>
                <a:lnTo>
                  <a:pt x="3659467" y="349885"/>
                </a:lnTo>
                <a:lnTo>
                  <a:pt x="3653117" y="349885"/>
                </a:lnTo>
                <a:lnTo>
                  <a:pt x="3640455" y="361683"/>
                </a:lnTo>
                <a:lnTo>
                  <a:pt x="3640544" y="364388"/>
                </a:lnTo>
                <a:lnTo>
                  <a:pt x="3682238" y="409663"/>
                </a:lnTo>
                <a:lnTo>
                  <a:pt x="3691217" y="413385"/>
                </a:lnTo>
                <a:lnTo>
                  <a:pt x="3693693" y="413143"/>
                </a:lnTo>
                <a:lnTo>
                  <a:pt x="3696081" y="412419"/>
                </a:lnTo>
                <a:lnTo>
                  <a:pt x="3698278" y="411238"/>
                </a:lnTo>
                <a:lnTo>
                  <a:pt x="3700195" y="409663"/>
                </a:lnTo>
                <a:lnTo>
                  <a:pt x="3718153" y="391706"/>
                </a:lnTo>
                <a:lnTo>
                  <a:pt x="3734574" y="375285"/>
                </a:lnTo>
                <a:lnTo>
                  <a:pt x="3738295" y="371563"/>
                </a:lnTo>
                <a:lnTo>
                  <a:pt x="3739997" y="369455"/>
                </a:lnTo>
                <a:lnTo>
                  <a:pt x="3741216" y="367017"/>
                </a:lnTo>
                <a:lnTo>
                  <a:pt x="3741890" y="364388"/>
                </a:lnTo>
                <a:lnTo>
                  <a:pt x="3741978" y="361683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56" y="123444"/>
            <a:ext cx="2762250" cy="662305"/>
            <a:chOff x="58356" y="123444"/>
            <a:chExt cx="2762250" cy="662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679" y="123444"/>
              <a:ext cx="931163" cy="5303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56" y="658888"/>
              <a:ext cx="2762046" cy="1264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00"/>
              </a:spcBef>
            </a:pPr>
            <a:r>
              <a:rPr dirty="0"/>
              <a:t>Production</a:t>
            </a:r>
            <a:r>
              <a:rPr spc="-85" dirty="0"/>
              <a:t> </a:t>
            </a:r>
            <a:r>
              <a:rPr spc="-10" dirty="0"/>
              <a:t>Egineering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26459" y="2161539"/>
            <a:ext cx="5351780" cy="100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According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to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structure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of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different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styles’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product,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25" dirty="0">
                <a:solidFill>
                  <a:srgbClr val="656565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engineer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team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will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research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relevant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molds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to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assist</a:t>
            </a:r>
            <a:r>
              <a:rPr sz="1600" spc="29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production,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give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technical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guidence,</a:t>
            </a:r>
            <a:r>
              <a:rPr sz="16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set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up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50" dirty="0">
                <a:solidFill>
                  <a:srgbClr val="656565"/>
                </a:solidFill>
                <a:latin typeface="Calibri"/>
                <a:cs typeface="Calibri"/>
              </a:rPr>
              <a:t>SOP,</a:t>
            </a:r>
            <a:r>
              <a:rPr sz="16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let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become</a:t>
            </a:r>
            <a:r>
              <a:rPr sz="16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656565"/>
                </a:solidFill>
                <a:latin typeface="Calibri"/>
                <a:cs typeface="Calibri"/>
              </a:rPr>
              <a:t>more </a:t>
            </a: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standarized</a:t>
            </a:r>
            <a:r>
              <a:rPr sz="16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656565"/>
                </a:solidFill>
                <a:latin typeface="Calibri"/>
                <a:cs typeface="Calibri"/>
              </a:rPr>
              <a:t> efficient.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72935" y="2912605"/>
            <a:ext cx="2556865" cy="219999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1123" y="1275588"/>
            <a:ext cx="2057400" cy="15697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76091" y="2894964"/>
            <a:ext cx="1551305" cy="9588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12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Laboratory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12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dirty="0">
                <a:solidFill>
                  <a:srgbClr val="5F5F5F"/>
                </a:solidFill>
                <a:latin typeface="Microsoft JhengHei"/>
                <a:cs typeface="Microsoft JhengHei"/>
              </a:rPr>
              <a:t>Quality</a:t>
            </a:r>
            <a:r>
              <a:rPr sz="1400" b="1" spc="-50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Control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12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Certification</a:t>
            </a:r>
            <a:endParaRPr sz="1400">
              <a:latin typeface="Microsoft JhengHei"/>
              <a:cs typeface="Microsoft Jheng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0"/>
            <a:ext cx="931163" cy="53035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468879" y="2103120"/>
            <a:ext cx="30810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0" spc="-20" dirty="0">
                <a:latin typeface="Impact" panose="020B0806030902050204"/>
                <a:cs typeface="Impact" panose="020B0806030902050204"/>
              </a:rPr>
              <a:t>PART</a:t>
            </a:r>
            <a:r>
              <a:rPr sz="3900" b="0" spc="-100" dirty="0">
                <a:latin typeface="Impact" panose="020B0806030902050204"/>
                <a:cs typeface="Impact" panose="020B0806030902050204"/>
              </a:rPr>
              <a:t> </a:t>
            </a:r>
            <a:r>
              <a:rPr sz="3900" b="0" dirty="0">
                <a:latin typeface="Impact" panose="020B0806030902050204"/>
                <a:cs typeface="Impact" panose="020B0806030902050204"/>
              </a:rPr>
              <a:t>03</a:t>
            </a:r>
            <a:r>
              <a:rPr sz="3900" b="0" spc="-65" dirty="0">
                <a:latin typeface="Impact" panose="020B0806030902050204"/>
                <a:cs typeface="Impact" panose="020B0806030902050204"/>
              </a:rPr>
              <a:t> </a:t>
            </a:r>
            <a:r>
              <a:rPr sz="3900" b="0" spc="-20" dirty="0">
                <a:latin typeface="Impact" panose="020B0806030902050204"/>
                <a:cs typeface="Impact" panose="020B0806030902050204"/>
              </a:rPr>
              <a:t>-</a:t>
            </a:r>
            <a:r>
              <a:rPr sz="3900" b="0" spc="-229" dirty="0">
                <a:latin typeface="Impact" panose="020B0806030902050204"/>
                <a:cs typeface="Impact" panose="020B0806030902050204"/>
              </a:rPr>
              <a:t> </a:t>
            </a:r>
            <a:r>
              <a:rPr sz="3500" b="0" spc="-100" dirty="0">
                <a:latin typeface="Impact" panose="020B0806030902050204"/>
                <a:cs typeface="Impact" panose="020B0806030902050204"/>
              </a:rPr>
              <a:t>Quality</a:t>
            </a:r>
            <a:endParaRPr sz="3500">
              <a:latin typeface="Impact" panose="020B0806030902050204"/>
              <a:cs typeface="Impact" panose="020B080603090205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443441" y="2711132"/>
            <a:ext cx="3179445" cy="31750"/>
            <a:chOff x="2443441" y="2711132"/>
            <a:chExt cx="3179445" cy="31750"/>
          </a:xfrm>
        </p:grpSpPr>
        <p:sp>
          <p:nvSpPr>
            <p:cNvPr id="6" name="object 6"/>
            <p:cNvSpPr/>
            <p:nvPr/>
          </p:nvSpPr>
          <p:spPr>
            <a:xfrm>
              <a:off x="2443442" y="2711132"/>
              <a:ext cx="2695575" cy="28575"/>
            </a:xfrm>
            <a:custGeom>
              <a:avLst/>
              <a:gdLst/>
              <a:ahLst/>
              <a:cxnLst/>
              <a:rect l="l" t="t" r="r" b="b"/>
              <a:pathLst>
                <a:path w="2695575" h="28575">
                  <a:moveTo>
                    <a:pt x="28651" y="203"/>
                  </a:moveTo>
                  <a:lnTo>
                    <a:pt x="76" y="0"/>
                  </a:lnTo>
                  <a:lnTo>
                    <a:pt x="0" y="9525"/>
                  </a:lnTo>
                  <a:lnTo>
                    <a:pt x="28575" y="9728"/>
                  </a:lnTo>
                  <a:lnTo>
                    <a:pt x="28651" y="203"/>
                  </a:lnTo>
                  <a:close/>
                </a:path>
                <a:path w="2695575" h="28575">
                  <a:moveTo>
                    <a:pt x="66738" y="469"/>
                  </a:moveTo>
                  <a:lnTo>
                    <a:pt x="38176" y="266"/>
                  </a:lnTo>
                  <a:lnTo>
                    <a:pt x="38100" y="9791"/>
                  </a:lnTo>
                  <a:lnTo>
                    <a:pt x="66675" y="9994"/>
                  </a:lnTo>
                  <a:lnTo>
                    <a:pt x="66738" y="469"/>
                  </a:lnTo>
                  <a:close/>
                </a:path>
                <a:path w="2695575" h="28575">
                  <a:moveTo>
                    <a:pt x="104838" y="736"/>
                  </a:moveTo>
                  <a:lnTo>
                    <a:pt x="76263" y="533"/>
                  </a:lnTo>
                  <a:lnTo>
                    <a:pt x="76200" y="10058"/>
                  </a:lnTo>
                  <a:lnTo>
                    <a:pt x="104775" y="10261"/>
                  </a:lnTo>
                  <a:lnTo>
                    <a:pt x="104838" y="736"/>
                  </a:lnTo>
                  <a:close/>
                </a:path>
                <a:path w="2695575" h="28575">
                  <a:moveTo>
                    <a:pt x="142938" y="1003"/>
                  </a:moveTo>
                  <a:lnTo>
                    <a:pt x="114363" y="800"/>
                  </a:lnTo>
                  <a:lnTo>
                    <a:pt x="114300" y="10325"/>
                  </a:lnTo>
                  <a:lnTo>
                    <a:pt x="142875" y="10528"/>
                  </a:lnTo>
                  <a:lnTo>
                    <a:pt x="142938" y="1003"/>
                  </a:lnTo>
                  <a:close/>
                </a:path>
                <a:path w="2695575" h="28575">
                  <a:moveTo>
                    <a:pt x="181038" y="1270"/>
                  </a:moveTo>
                  <a:lnTo>
                    <a:pt x="152463" y="1066"/>
                  </a:lnTo>
                  <a:lnTo>
                    <a:pt x="152400" y="10591"/>
                  </a:lnTo>
                  <a:lnTo>
                    <a:pt x="180975" y="10795"/>
                  </a:lnTo>
                  <a:lnTo>
                    <a:pt x="181038" y="1270"/>
                  </a:lnTo>
                  <a:close/>
                </a:path>
                <a:path w="2695575" h="28575">
                  <a:moveTo>
                    <a:pt x="219138" y="1536"/>
                  </a:moveTo>
                  <a:lnTo>
                    <a:pt x="190563" y="1333"/>
                  </a:lnTo>
                  <a:lnTo>
                    <a:pt x="190500" y="10858"/>
                  </a:lnTo>
                  <a:lnTo>
                    <a:pt x="219075" y="11061"/>
                  </a:lnTo>
                  <a:lnTo>
                    <a:pt x="219138" y="1536"/>
                  </a:lnTo>
                  <a:close/>
                </a:path>
                <a:path w="2695575" h="28575">
                  <a:moveTo>
                    <a:pt x="257238" y="1803"/>
                  </a:moveTo>
                  <a:lnTo>
                    <a:pt x="228663" y="1600"/>
                  </a:lnTo>
                  <a:lnTo>
                    <a:pt x="228600" y="11125"/>
                  </a:lnTo>
                  <a:lnTo>
                    <a:pt x="257175" y="11328"/>
                  </a:lnTo>
                  <a:lnTo>
                    <a:pt x="257238" y="1803"/>
                  </a:lnTo>
                  <a:close/>
                </a:path>
                <a:path w="2695575" h="28575">
                  <a:moveTo>
                    <a:pt x="295338" y="2070"/>
                  </a:moveTo>
                  <a:lnTo>
                    <a:pt x="266763" y="1866"/>
                  </a:lnTo>
                  <a:lnTo>
                    <a:pt x="266700" y="11391"/>
                  </a:lnTo>
                  <a:lnTo>
                    <a:pt x="295275" y="11595"/>
                  </a:lnTo>
                  <a:lnTo>
                    <a:pt x="295338" y="2070"/>
                  </a:lnTo>
                  <a:close/>
                </a:path>
                <a:path w="2695575" h="28575">
                  <a:moveTo>
                    <a:pt x="333438" y="2336"/>
                  </a:moveTo>
                  <a:lnTo>
                    <a:pt x="304863" y="2133"/>
                  </a:lnTo>
                  <a:lnTo>
                    <a:pt x="304800" y="11658"/>
                  </a:lnTo>
                  <a:lnTo>
                    <a:pt x="333375" y="11861"/>
                  </a:lnTo>
                  <a:lnTo>
                    <a:pt x="333438" y="2336"/>
                  </a:lnTo>
                  <a:close/>
                </a:path>
                <a:path w="2695575" h="28575">
                  <a:moveTo>
                    <a:pt x="371538" y="2603"/>
                  </a:moveTo>
                  <a:lnTo>
                    <a:pt x="342963" y="2400"/>
                  </a:lnTo>
                  <a:lnTo>
                    <a:pt x="342900" y="11925"/>
                  </a:lnTo>
                  <a:lnTo>
                    <a:pt x="371475" y="12115"/>
                  </a:lnTo>
                  <a:lnTo>
                    <a:pt x="371538" y="2603"/>
                  </a:lnTo>
                  <a:close/>
                </a:path>
                <a:path w="2695575" h="28575">
                  <a:moveTo>
                    <a:pt x="409638" y="2857"/>
                  </a:moveTo>
                  <a:lnTo>
                    <a:pt x="381063" y="2667"/>
                  </a:lnTo>
                  <a:lnTo>
                    <a:pt x="381000" y="12192"/>
                  </a:lnTo>
                  <a:lnTo>
                    <a:pt x="409575" y="12382"/>
                  </a:lnTo>
                  <a:lnTo>
                    <a:pt x="409638" y="2857"/>
                  </a:lnTo>
                  <a:close/>
                </a:path>
                <a:path w="2695575" h="28575">
                  <a:moveTo>
                    <a:pt x="447738" y="3124"/>
                  </a:moveTo>
                  <a:lnTo>
                    <a:pt x="419163" y="2933"/>
                  </a:lnTo>
                  <a:lnTo>
                    <a:pt x="419100" y="12458"/>
                  </a:lnTo>
                  <a:lnTo>
                    <a:pt x="447675" y="12649"/>
                  </a:lnTo>
                  <a:lnTo>
                    <a:pt x="447738" y="3124"/>
                  </a:lnTo>
                  <a:close/>
                </a:path>
                <a:path w="2695575" h="28575">
                  <a:moveTo>
                    <a:pt x="485838" y="3390"/>
                  </a:moveTo>
                  <a:lnTo>
                    <a:pt x="457263" y="3200"/>
                  </a:lnTo>
                  <a:lnTo>
                    <a:pt x="457187" y="12725"/>
                  </a:lnTo>
                  <a:lnTo>
                    <a:pt x="485762" y="12915"/>
                  </a:lnTo>
                  <a:lnTo>
                    <a:pt x="485838" y="3390"/>
                  </a:lnTo>
                  <a:close/>
                </a:path>
                <a:path w="2695575" h="28575">
                  <a:moveTo>
                    <a:pt x="523938" y="3657"/>
                  </a:moveTo>
                  <a:lnTo>
                    <a:pt x="495363" y="3467"/>
                  </a:lnTo>
                  <a:lnTo>
                    <a:pt x="495287" y="12992"/>
                  </a:lnTo>
                  <a:lnTo>
                    <a:pt x="523862" y="13182"/>
                  </a:lnTo>
                  <a:lnTo>
                    <a:pt x="523938" y="3657"/>
                  </a:lnTo>
                  <a:close/>
                </a:path>
                <a:path w="2695575" h="28575">
                  <a:moveTo>
                    <a:pt x="562038" y="3924"/>
                  </a:moveTo>
                  <a:lnTo>
                    <a:pt x="533463" y="3733"/>
                  </a:lnTo>
                  <a:lnTo>
                    <a:pt x="533387" y="13258"/>
                  </a:lnTo>
                  <a:lnTo>
                    <a:pt x="561962" y="13449"/>
                  </a:lnTo>
                  <a:lnTo>
                    <a:pt x="562038" y="3924"/>
                  </a:lnTo>
                  <a:close/>
                </a:path>
                <a:path w="2695575" h="28575">
                  <a:moveTo>
                    <a:pt x="600125" y="4191"/>
                  </a:moveTo>
                  <a:lnTo>
                    <a:pt x="571563" y="4000"/>
                  </a:lnTo>
                  <a:lnTo>
                    <a:pt x="571487" y="13525"/>
                  </a:lnTo>
                  <a:lnTo>
                    <a:pt x="600062" y="13716"/>
                  </a:lnTo>
                  <a:lnTo>
                    <a:pt x="600125" y="4191"/>
                  </a:lnTo>
                  <a:close/>
                </a:path>
                <a:path w="2695575" h="28575">
                  <a:moveTo>
                    <a:pt x="638225" y="4457"/>
                  </a:moveTo>
                  <a:lnTo>
                    <a:pt x="609650" y="4267"/>
                  </a:lnTo>
                  <a:lnTo>
                    <a:pt x="609587" y="13792"/>
                  </a:lnTo>
                  <a:lnTo>
                    <a:pt x="638162" y="13982"/>
                  </a:lnTo>
                  <a:lnTo>
                    <a:pt x="638225" y="4457"/>
                  </a:lnTo>
                  <a:close/>
                </a:path>
                <a:path w="2695575" h="28575">
                  <a:moveTo>
                    <a:pt x="676325" y="4724"/>
                  </a:moveTo>
                  <a:lnTo>
                    <a:pt x="647750" y="4533"/>
                  </a:lnTo>
                  <a:lnTo>
                    <a:pt x="647687" y="14058"/>
                  </a:lnTo>
                  <a:lnTo>
                    <a:pt x="676262" y="14249"/>
                  </a:lnTo>
                  <a:lnTo>
                    <a:pt x="676325" y="4724"/>
                  </a:lnTo>
                  <a:close/>
                </a:path>
                <a:path w="2695575" h="28575">
                  <a:moveTo>
                    <a:pt x="714425" y="4991"/>
                  </a:moveTo>
                  <a:lnTo>
                    <a:pt x="685850" y="4800"/>
                  </a:lnTo>
                  <a:lnTo>
                    <a:pt x="685787" y="14325"/>
                  </a:lnTo>
                  <a:lnTo>
                    <a:pt x="714362" y="14516"/>
                  </a:lnTo>
                  <a:lnTo>
                    <a:pt x="714425" y="4991"/>
                  </a:lnTo>
                  <a:close/>
                </a:path>
                <a:path w="2695575" h="28575">
                  <a:moveTo>
                    <a:pt x="752525" y="5257"/>
                  </a:moveTo>
                  <a:lnTo>
                    <a:pt x="723950" y="5067"/>
                  </a:lnTo>
                  <a:lnTo>
                    <a:pt x="723887" y="14592"/>
                  </a:lnTo>
                  <a:lnTo>
                    <a:pt x="752462" y="14782"/>
                  </a:lnTo>
                  <a:lnTo>
                    <a:pt x="752525" y="5257"/>
                  </a:lnTo>
                  <a:close/>
                </a:path>
                <a:path w="2695575" h="28575">
                  <a:moveTo>
                    <a:pt x="790625" y="5524"/>
                  </a:moveTo>
                  <a:lnTo>
                    <a:pt x="762050" y="5334"/>
                  </a:lnTo>
                  <a:lnTo>
                    <a:pt x="761987" y="14846"/>
                  </a:lnTo>
                  <a:lnTo>
                    <a:pt x="790562" y="15049"/>
                  </a:lnTo>
                  <a:lnTo>
                    <a:pt x="790625" y="5524"/>
                  </a:lnTo>
                  <a:close/>
                </a:path>
                <a:path w="2695575" h="28575">
                  <a:moveTo>
                    <a:pt x="828725" y="5791"/>
                  </a:moveTo>
                  <a:lnTo>
                    <a:pt x="800150" y="5588"/>
                  </a:lnTo>
                  <a:lnTo>
                    <a:pt x="800087" y="15113"/>
                  </a:lnTo>
                  <a:lnTo>
                    <a:pt x="828662" y="15316"/>
                  </a:lnTo>
                  <a:lnTo>
                    <a:pt x="828725" y="5791"/>
                  </a:lnTo>
                  <a:close/>
                </a:path>
                <a:path w="2695575" h="28575">
                  <a:moveTo>
                    <a:pt x="866825" y="6057"/>
                  </a:moveTo>
                  <a:lnTo>
                    <a:pt x="838250" y="5854"/>
                  </a:lnTo>
                  <a:lnTo>
                    <a:pt x="838187" y="15379"/>
                  </a:lnTo>
                  <a:lnTo>
                    <a:pt x="866762" y="15582"/>
                  </a:lnTo>
                  <a:lnTo>
                    <a:pt x="866825" y="6057"/>
                  </a:lnTo>
                  <a:close/>
                </a:path>
                <a:path w="2695575" h="28575">
                  <a:moveTo>
                    <a:pt x="904925" y="6324"/>
                  </a:moveTo>
                  <a:lnTo>
                    <a:pt x="876350" y="6121"/>
                  </a:lnTo>
                  <a:lnTo>
                    <a:pt x="876287" y="15646"/>
                  </a:lnTo>
                  <a:lnTo>
                    <a:pt x="904862" y="15849"/>
                  </a:lnTo>
                  <a:lnTo>
                    <a:pt x="904925" y="6324"/>
                  </a:lnTo>
                  <a:close/>
                </a:path>
                <a:path w="2695575" h="28575">
                  <a:moveTo>
                    <a:pt x="943025" y="6591"/>
                  </a:moveTo>
                  <a:lnTo>
                    <a:pt x="914450" y="6388"/>
                  </a:lnTo>
                  <a:lnTo>
                    <a:pt x="914387" y="15913"/>
                  </a:lnTo>
                  <a:lnTo>
                    <a:pt x="942962" y="16116"/>
                  </a:lnTo>
                  <a:lnTo>
                    <a:pt x="943025" y="6591"/>
                  </a:lnTo>
                  <a:close/>
                </a:path>
                <a:path w="2695575" h="28575">
                  <a:moveTo>
                    <a:pt x="981125" y="6858"/>
                  </a:moveTo>
                  <a:lnTo>
                    <a:pt x="952550" y="6654"/>
                  </a:lnTo>
                  <a:lnTo>
                    <a:pt x="952487" y="16179"/>
                  </a:lnTo>
                  <a:lnTo>
                    <a:pt x="981049" y="16383"/>
                  </a:lnTo>
                  <a:lnTo>
                    <a:pt x="981125" y="6858"/>
                  </a:lnTo>
                  <a:close/>
                </a:path>
                <a:path w="2695575" h="28575">
                  <a:moveTo>
                    <a:pt x="1019225" y="7124"/>
                  </a:moveTo>
                  <a:lnTo>
                    <a:pt x="990650" y="6921"/>
                  </a:lnTo>
                  <a:lnTo>
                    <a:pt x="990574" y="16446"/>
                  </a:lnTo>
                  <a:lnTo>
                    <a:pt x="1019149" y="16649"/>
                  </a:lnTo>
                  <a:lnTo>
                    <a:pt x="1019225" y="7124"/>
                  </a:lnTo>
                  <a:close/>
                </a:path>
                <a:path w="2695575" h="28575">
                  <a:moveTo>
                    <a:pt x="1057325" y="7391"/>
                  </a:moveTo>
                  <a:lnTo>
                    <a:pt x="1028750" y="7188"/>
                  </a:lnTo>
                  <a:lnTo>
                    <a:pt x="1028674" y="16713"/>
                  </a:lnTo>
                  <a:lnTo>
                    <a:pt x="1057249" y="16916"/>
                  </a:lnTo>
                  <a:lnTo>
                    <a:pt x="1057325" y="7391"/>
                  </a:lnTo>
                  <a:close/>
                </a:path>
                <a:path w="2695575" h="28575">
                  <a:moveTo>
                    <a:pt x="1095425" y="7658"/>
                  </a:moveTo>
                  <a:lnTo>
                    <a:pt x="1066850" y="7454"/>
                  </a:lnTo>
                  <a:lnTo>
                    <a:pt x="1066774" y="16979"/>
                  </a:lnTo>
                  <a:lnTo>
                    <a:pt x="1095349" y="17183"/>
                  </a:lnTo>
                  <a:lnTo>
                    <a:pt x="1095425" y="7658"/>
                  </a:lnTo>
                  <a:close/>
                </a:path>
                <a:path w="2695575" h="28575">
                  <a:moveTo>
                    <a:pt x="1133513" y="7924"/>
                  </a:moveTo>
                  <a:lnTo>
                    <a:pt x="1104938" y="7721"/>
                  </a:lnTo>
                  <a:lnTo>
                    <a:pt x="1104874" y="17246"/>
                  </a:lnTo>
                  <a:lnTo>
                    <a:pt x="1133449" y="17449"/>
                  </a:lnTo>
                  <a:lnTo>
                    <a:pt x="1133513" y="7924"/>
                  </a:lnTo>
                  <a:close/>
                </a:path>
                <a:path w="2695575" h="28575">
                  <a:moveTo>
                    <a:pt x="1171613" y="8191"/>
                  </a:moveTo>
                  <a:lnTo>
                    <a:pt x="1143038" y="7988"/>
                  </a:lnTo>
                  <a:lnTo>
                    <a:pt x="1142974" y="17513"/>
                  </a:lnTo>
                  <a:lnTo>
                    <a:pt x="1171549" y="17716"/>
                  </a:lnTo>
                  <a:lnTo>
                    <a:pt x="1171613" y="8191"/>
                  </a:lnTo>
                  <a:close/>
                </a:path>
                <a:path w="2695575" h="28575">
                  <a:moveTo>
                    <a:pt x="1209713" y="8458"/>
                  </a:moveTo>
                  <a:lnTo>
                    <a:pt x="1181138" y="8255"/>
                  </a:lnTo>
                  <a:lnTo>
                    <a:pt x="1181074" y="17780"/>
                  </a:lnTo>
                  <a:lnTo>
                    <a:pt x="1209649" y="17983"/>
                  </a:lnTo>
                  <a:lnTo>
                    <a:pt x="1209713" y="8458"/>
                  </a:lnTo>
                  <a:close/>
                </a:path>
                <a:path w="2695575" h="28575">
                  <a:moveTo>
                    <a:pt x="1247813" y="8724"/>
                  </a:moveTo>
                  <a:lnTo>
                    <a:pt x="1219238" y="8521"/>
                  </a:lnTo>
                  <a:lnTo>
                    <a:pt x="1219174" y="18046"/>
                  </a:lnTo>
                  <a:lnTo>
                    <a:pt x="1247749" y="18249"/>
                  </a:lnTo>
                  <a:lnTo>
                    <a:pt x="1247813" y="8724"/>
                  </a:lnTo>
                  <a:close/>
                </a:path>
                <a:path w="2695575" h="28575">
                  <a:moveTo>
                    <a:pt x="1285913" y="8991"/>
                  </a:moveTo>
                  <a:lnTo>
                    <a:pt x="1257338" y="8788"/>
                  </a:lnTo>
                  <a:lnTo>
                    <a:pt x="1257274" y="18313"/>
                  </a:lnTo>
                  <a:lnTo>
                    <a:pt x="1285849" y="18516"/>
                  </a:lnTo>
                  <a:lnTo>
                    <a:pt x="1285913" y="8991"/>
                  </a:lnTo>
                  <a:close/>
                </a:path>
                <a:path w="2695575" h="28575">
                  <a:moveTo>
                    <a:pt x="1324013" y="9258"/>
                  </a:moveTo>
                  <a:lnTo>
                    <a:pt x="1295438" y="9055"/>
                  </a:lnTo>
                  <a:lnTo>
                    <a:pt x="1295374" y="18580"/>
                  </a:lnTo>
                  <a:lnTo>
                    <a:pt x="1323949" y="18783"/>
                  </a:lnTo>
                  <a:lnTo>
                    <a:pt x="1324013" y="9258"/>
                  </a:lnTo>
                  <a:close/>
                </a:path>
                <a:path w="2695575" h="28575">
                  <a:moveTo>
                    <a:pt x="1362113" y="9525"/>
                  </a:moveTo>
                  <a:lnTo>
                    <a:pt x="1333538" y="9321"/>
                  </a:lnTo>
                  <a:lnTo>
                    <a:pt x="1333474" y="18846"/>
                  </a:lnTo>
                  <a:lnTo>
                    <a:pt x="1362049" y="19050"/>
                  </a:lnTo>
                  <a:lnTo>
                    <a:pt x="1362113" y="9525"/>
                  </a:lnTo>
                  <a:close/>
                </a:path>
                <a:path w="2695575" h="28575">
                  <a:moveTo>
                    <a:pt x="1400213" y="9791"/>
                  </a:moveTo>
                  <a:lnTo>
                    <a:pt x="1371638" y="9588"/>
                  </a:lnTo>
                  <a:lnTo>
                    <a:pt x="1371574" y="19113"/>
                  </a:lnTo>
                  <a:lnTo>
                    <a:pt x="1400149" y="19316"/>
                  </a:lnTo>
                  <a:lnTo>
                    <a:pt x="1400213" y="9791"/>
                  </a:lnTo>
                  <a:close/>
                </a:path>
                <a:path w="2695575" h="28575">
                  <a:moveTo>
                    <a:pt x="1438313" y="10058"/>
                  </a:moveTo>
                  <a:lnTo>
                    <a:pt x="1409738" y="9855"/>
                  </a:lnTo>
                  <a:lnTo>
                    <a:pt x="1409674" y="19380"/>
                  </a:lnTo>
                  <a:lnTo>
                    <a:pt x="1438249" y="19583"/>
                  </a:lnTo>
                  <a:lnTo>
                    <a:pt x="1438313" y="10058"/>
                  </a:lnTo>
                  <a:close/>
                </a:path>
                <a:path w="2695575" h="28575">
                  <a:moveTo>
                    <a:pt x="1476413" y="10325"/>
                  </a:moveTo>
                  <a:lnTo>
                    <a:pt x="1447838" y="10121"/>
                  </a:lnTo>
                  <a:lnTo>
                    <a:pt x="1447774" y="19646"/>
                  </a:lnTo>
                  <a:lnTo>
                    <a:pt x="1476349" y="19850"/>
                  </a:lnTo>
                  <a:lnTo>
                    <a:pt x="1476413" y="10325"/>
                  </a:lnTo>
                  <a:close/>
                </a:path>
                <a:path w="2695575" h="28575">
                  <a:moveTo>
                    <a:pt x="1514513" y="10591"/>
                  </a:moveTo>
                  <a:lnTo>
                    <a:pt x="1485938" y="10388"/>
                  </a:lnTo>
                  <a:lnTo>
                    <a:pt x="1485874" y="19913"/>
                  </a:lnTo>
                  <a:lnTo>
                    <a:pt x="1514436" y="20116"/>
                  </a:lnTo>
                  <a:lnTo>
                    <a:pt x="1514513" y="10591"/>
                  </a:lnTo>
                  <a:close/>
                </a:path>
                <a:path w="2695575" h="28575">
                  <a:moveTo>
                    <a:pt x="1552613" y="10858"/>
                  </a:moveTo>
                  <a:lnTo>
                    <a:pt x="1524038" y="10655"/>
                  </a:lnTo>
                  <a:lnTo>
                    <a:pt x="1523961" y="20180"/>
                  </a:lnTo>
                  <a:lnTo>
                    <a:pt x="1552536" y="20383"/>
                  </a:lnTo>
                  <a:lnTo>
                    <a:pt x="1552613" y="10858"/>
                  </a:lnTo>
                  <a:close/>
                </a:path>
                <a:path w="2695575" h="28575">
                  <a:moveTo>
                    <a:pt x="1590713" y="11125"/>
                  </a:moveTo>
                  <a:lnTo>
                    <a:pt x="1562138" y="10922"/>
                  </a:lnTo>
                  <a:lnTo>
                    <a:pt x="1562061" y="20447"/>
                  </a:lnTo>
                  <a:lnTo>
                    <a:pt x="1590636" y="20650"/>
                  </a:lnTo>
                  <a:lnTo>
                    <a:pt x="1590713" y="11125"/>
                  </a:lnTo>
                  <a:close/>
                </a:path>
                <a:path w="2695575" h="28575">
                  <a:moveTo>
                    <a:pt x="1628800" y="11391"/>
                  </a:moveTo>
                  <a:lnTo>
                    <a:pt x="1600238" y="11188"/>
                  </a:lnTo>
                  <a:lnTo>
                    <a:pt x="1600161" y="20713"/>
                  </a:lnTo>
                  <a:lnTo>
                    <a:pt x="1628736" y="20916"/>
                  </a:lnTo>
                  <a:lnTo>
                    <a:pt x="1628800" y="11391"/>
                  </a:lnTo>
                  <a:close/>
                </a:path>
                <a:path w="2695575" h="28575">
                  <a:moveTo>
                    <a:pt x="1666900" y="11658"/>
                  </a:moveTo>
                  <a:lnTo>
                    <a:pt x="1638325" y="11455"/>
                  </a:lnTo>
                  <a:lnTo>
                    <a:pt x="1638261" y="20980"/>
                  </a:lnTo>
                  <a:lnTo>
                    <a:pt x="1666836" y="21183"/>
                  </a:lnTo>
                  <a:lnTo>
                    <a:pt x="1666900" y="11658"/>
                  </a:lnTo>
                  <a:close/>
                </a:path>
                <a:path w="2695575" h="28575">
                  <a:moveTo>
                    <a:pt x="1705000" y="11925"/>
                  </a:moveTo>
                  <a:lnTo>
                    <a:pt x="1676425" y="11722"/>
                  </a:lnTo>
                  <a:lnTo>
                    <a:pt x="1676361" y="21247"/>
                  </a:lnTo>
                  <a:lnTo>
                    <a:pt x="1704936" y="21450"/>
                  </a:lnTo>
                  <a:lnTo>
                    <a:pt x="1705000" y="11925"/>
                  </a:lnTo>
                  <a:close/>
                </a:path>
                <a:path w="2695575" h="28575">
                  <a:moveTo>
                    <a:pt x="1743100" y="12192"/>
                  </a:moveTo>
                  <a:lnTo>
                    <a:pt x="1714525" y="11988"/>
                  </a:lnTo>
                  <a:lnTo>
                    <a:pt x="1714461" y="21513"/>
                  </a:lnTo>
                  <a:lnTo>
                    <a:pt x="1743036" y="21717"/>
                  </a:lnTo>
                  <a:lnTo>
                    <a:pt x="1743100" y="12192"/>
                  </a:lnTo>
                  <a:close/>
                </a:path>
                <a:path w="2695575" h="28575">
                  <a:moveTo>
                    <a:pt x="1781200" y="12458"/>
                  </a:moveTo>
                  <a:lnTo>
                    <a:pt x="1752625" y="12255"/>
                  </a:lnTo>
                  <a:lnTo>
                    <a:pt x="1752561" y="21780"/>
                  </a:lnTo>
                  <a:lnTo>
                    <a:pt x="1781136" y="21983"/>
                  </a:lnTo>
                  <a:lnTo>
                    <a:pt x="1781200" y="12458"/>
                  </a:lnTo>
                  <a:close/>
                </a:path>
                <a:path w="2695575" h="28575">
                  <a:moveTo>
                    <a:pt x="1819300" y="12725"/>
                  </a:moveTo>
                  <a:lnTo>
                    <a:pt x="1790725" y="12522"/>
                  </a:lnTo>
                  <a:lnTo>
                    <a:pt x="1790661" y="22047"/>
                  </a:lnTo>
                  <a:lnTo>
                    <a:pt x="1819236" y="22250"/>
                  </a:lnTo>
                  <a:lnTo>
                    <a:pt x="1819300" y="12725"/>
                  </a:lnTo>
                  <a:close/>
                </a:path>
                <a:path w="2695575" h="28575">
                  <a:moveTo>
                    <a:pt x="1857400" y="12992"/>
                  </a:moveTo>
                  <a:lnTo>
                    <a:pt x="1828825" y="12788"/>
                  </a:lnTo>
                  <a:lnTo>
                    <a:pt x="1828761" y="22313"/>
                  </a:lnTo>
                  <a:lnTo>
                    <a:pt x="1857336" y="22504"/>
                  </a:lnTo>
                  <a:lnTo>
                    <a:pt x="1857400" y="12992"/>
                  </a:lnTo>
                  <a:close/>
                </a:path>
                <a:path w="2695575" h="28575">
                  <a:moveTo>
                    <a:pt x="1895500" y="13246"/>
                  </a:moveTo>
                  <a:lnTo>
                    <a:pt x="1866925" y="13055"/>
                  </a:lnTo>
                  <a:lnTo>
                    <a:pt x="1866861" y="22580"/>
                  </a:lnTo>
                  <a:lnTo>
                    <a:pt x="1895436" y="22771"/>
                  </a:lnTo>
                  <a:lnTo>
                    <a:pt x="1895500" y="13246"/>
                  </a:lnTo>
                  <a:close/>
                </a:path>
                <a:path w="2695575" h="28575">
                  <a:moveTo>
                    <a:pt x="1933600" y="13512"/>
                  </a:moveTo>
                  <a:lnTo>
                    <a:pt x="1905025" y="13322"/>
                  </a:lnTo>
                  <a:lnTo>
                    <a:pt x="1904961" y="22847"/>
                  </a:lnTo>
                  <a:lnTo>
                    <a:pt x="1933536" y="23037"/>
                  </a:lnTo>
                  <a:lnTo>
                    <a:pt x="1933600" y="13512"/>
                  </a:lnTo>
                  <a:close/>
                </a:path>
                <a:path w="2695575" h="28575">
                  <a:moveTo>
                    <a:pt x="1971700" y="13779"/>
                  </a:moveTo>
                  <a:lnTo>
                    <a:pt x="1943125" y="13589"/>
                  </a:lnTo>
                  <a:lnTo>
                    <a:pt x="1943061" y="23114"/>
                  </a:lnTo>
                  <a:lnTo>
                    <a:pt x="1971636" y="23304"/>
                  </a:lnTo>
                  <a:lnTo>
                    <a:pt x="1971700" y="13779"/>
                  </a:lnTo>
                  <a:close/>
                </a:path>
                <a:path w="2695575" h="28575">
                  <a:moveTo>
                    <a:pt x="2009800" y="14046"/>
                  </a:moveTo>
                  <a:lnTo>
                    <a:pt x="1981225" y="13855"/>
                  </a:lnTo>
                  <a:lnTo>
                    <a:pt x="1981161" y="23380"/>
                  </a:lnTo>
                  <a:lnTo>
                    <a:pt x="2009724" y="23571"/>
                  </a:lnTo>
                  <a:lnTo>
                    <a:pt x="2009800" y="14046"/>
                  </a:lnTo>
                  <a:close/>
                </a:path>
                <a:path w="2695575" h="28575">
                  <a:moveTo>
                    <a:pt x="2047900" y="14312"/>
                  </a:moveTo>
                  <a:lnTo>
                    <a:pt x="2019325" y="14122"/>
                  </a:lnTo>
                  <a:lnTo>
                    <a:pt x="2019249" y="23647"/>
                  </a:lnTo>
                  <a:lnTo>
                    <a:pt x="2047824" y="23837"/>
                  </a:lnTo>
                  <a:lnTo>
                    <a:pt x="2047900" y="14312"/>
                  </a:lnTo>
                  <a:close/>
                </a:path>
                <a:path w="2695575" h="28575">
                  <a:moveTo>
                    <a:pt x="2086000" y="14579"/>
                  </a:moveTo>
                  <a:lnTo>
                    <a:pt x="2057425" y="14389"/>
                  </a:lnTo>
                  <a:lnTo>
                    <a:pt x="2057349" y="23914"/>
                  </a:lnTo>
                  <a:lnTo>
                    <a:pt x="2085924" y="24104"/>
                  </a:lnTo>
                  <a:lnTo>
                    <a:pt x="2086000" y="14579"/>
                  </a:lnTo>
                  <a:close/>
                </a:path>
                <a:path w="2695575" h="28575">
                  <a:moveTo>
                    <a:pt x="2124100" y="14846"/>
                  </a:moveTo>
                  <a:lnTo>
                    <a:pt x="2095525" y="14655"/>
                  </a:lnTo>
                  <a:lnTo>
                    <a:pt x="2095449" y="24180"/>
                  </a:lnTo>
                  <a:lnTo>
                    <a:pt x="2124024" y="24371"/>
                  </a:lnTo>
                  <a:lnTo>
                    <a:pt x="2124100" y="14846"/>
                  </a:lnTo>
                  <a:close/>
                </a:path>
                <a:path w="2695575" h="28575">
                  <a:moveTo>
                    <a:pt x="2162187" y="15113"/>
                  </a:moveTo>
                  <a:lnTo>
                    <a:pt x="2133612" y="14922"/>
                  </a:lnTo>
                  <a:lnTo>
                    <a:pt x="2133549" y="24447"/>
                  </a:lnTo>
                  <a:lnTo>
                    <a:pt x="2162124" y="24638"/>
                  </a:lnTo>
                  <a:lnTo>
                    <a:pt x="2162187" y="15113"/>
                  </a:lnTo>
                  <a:close/>
                </a:path>
                <a:path w="2695575" h="28575">
                  <a:moveTo>
                    <a:pt x="2200287" y="15379"/>
                  </a:moveTo>
                  <a:lnTo>
                    <a:pt x="2171712" y="15189"/>
                  </a:lnTo>
                  <a:lnTo>
                    <a:pt x="2171649" y="24714"/>
                  </a:lnTo>
                  <a:lnTo>
                    <a:pt x="2200224" y="24904"/>
                  </a:lnTo>
                  <a:lnTo>
                    <a:pt x="2200287" y="15379"/>
                  </a:lnTo>
                  <a:close/>
                </a:path>
                <a:path w="2695575" h="28575">
                  <a:moveTo>
                    <a:pt x="2238387" y="15646"/>
                  </a:moveTo>
                  <a:lnTo>
                    <a:pt x="2209812" y="15455"/>
                  </a:lnTo>
                  <a:lnTo>
                    <a:pt x="2209749" y="24980"/>
                  </a:lnTo>
                  <a:lnTo>
                    <a:pt x="2238324" y="25171"/>
                  </a:lnTo>
                  <a:lnTo>
                    <a:pt x="2238387" y="15646"/>
                  </a:lnTo>
                  <a:close/>
                </a:path>
                <a:path w="2695575" h="28575">
                  <a:moveTo>
                    <a:pt x="2276487" y="15913"/>
                  </a:moveTo>
                  <a:lnTo>
                    <a:pt x="2247912" y="15709"/>
                  </a:lnTo>
                  <a:lnTo>
                    <a:pt x="2247849" y="25234"/>
                  </a:lnTo>
                  <a:lnTo>
                    <a:pt x="2276424" y="25438"/>
                  </a:lnTo>
                  <a:lnTo>
                    <a:pt x="2276487" y="15913"/>
                  </a:lnTo>
                  <a:close/>
                </a:path>
                <a:path w="2695575" h="28575">
                  <a:moveTo>
                    <a:pt x="2314587" y="16179"/>
                  </a:moveTo>
                  <a:lnTo>
                    <a:pt x="2286012" y="15976"/>
                  </a:lnTo>
                  <a:lnTo>
                    <a:pt x="2285949" y="25501"/>
                  </a:lnTo>
                  <a:lnTo>
                    <a:pt x="2314524" y="25704"/>
                  </a:lnTo>
                  <a:lnTo>
                    <a:pt x="2314587" y="16179"/>
                  </a:lnTo>
                  <a:close/>
                </a:path>
                <a:path w="2695575" h="28575">
                  <a:moveTo>
                    <a:pt x="2352687" y="16446"/>
                  </a:moveTo>
                  <a:lnTo>
                    <a:pt x="2324112" y="16243"/>
                  </a:lnTo>
                  <a:lnTo>
                    <a:pt x="2324049" y="25768"/>
                  </a:lnTo>
                  <a:lnTo>
                    <a:pt x="2352624" y="25971"/>
                  </a:lnTo>
                  <a:lnTo>
                    <a:pt x="2352687" y="16446"/>
                  </a:lnTo>
                  <a:close/>
                </a:path>
                <a:path w="2695575" h="28575">
                  <a:moveTo>
                    <a:pt x="2390787" y="16713"/>
                  </a:moveTo>
                  <a:lnTo>
                    <a:pt x="2362212" y="16510"/>
                  </a:lnTo>
                  <a:lnTo>
                    <a:pt x="2362149" y="26035"/>
                  </a:lnTo>
                  <a:lnTo>
                    <a:pt x="2390724" y="26238"/>
                  </a:lnTo>
                  <a:lnTo>
                    <a:pt x="2390787" y="16713"/>
                  </a:lnTo>
                  <a:close/>
                </a:path>
                <a:path w="2695575" h="28575">
                  <a:moveTo>
                    <a:pt x="2428887" y="16979"/>
                  </a:moveTo>
                  <a:lnTo>
                    <a:pt x="2400312" y="16776"/>
                  </a:lnTo>
                  <a:lnTo>
                    <a:pt x="2400249" y="26301"/>
                  </a:lnTo>
                  <a:lnTo>
                    <a:pt x="2428824" y="26504"/>
                  </a:lnTo>
                  <a:lnTo>
                    <a:pt x="2428887" y="16979"/>
                  </a:lnTo>
                  <a:close/>
                </a:path>
                <a:path w="2695575" h="28575">
                  <a:moveTo>
                    <a:pt x="2466987" y="17246"/>
                  </a:moveTo>
                  <a:lnTo>
                    <a:pt x="2438412" y="17043"/>
                  </a:lnTo>
                  <a:lnTo>
                    <a:pt x="2438349" y="26568"/>
                  </a:lnTo>
                  <a:lnTo>
                    <a:pt x="2466924" y="26771"/>
                  </a:lnTo>
                  <a:lnTo>
                    <a:pt x="2466987" y="17246"/>
                  </a:lnTo>
                  <a:close/>
                </a:path>
                <a:path w="2695575" h="28575">
                  <a:moveTo>
                    <a:pt x="2505087" y="17513"/>
                  </a:moveTo>
                  <a:lnTo>
                    <a:pt x="2476512" y="17310"/>
                  </a:lnTo>
                  <a:lnTo>
                    <a:pt x="2476449" y="26835"/>
                  </a:lnTo>
                  <a:lnTo>
                    <a:pt x="2505024" y="27038"/>
                  </a:lnTo>
                  <a:lnTo>
                    <a:pt x="2505087" y="17513"/>
                  </a:lnTo>
                  <a:close/>
                </a:path>
                <a:path w="2695575" h="28575">
                  <a:moveTo>
                    <a:pt x="2543187" y="17780"/>
                  </a:moveTo>
                  <a:lnTo>
                    <a:pt x="2514612" y="17576"/>
                  </a:lnTo>
                  <a:lnTo>
                    <a:pt x="2514549" y="27101"/>
                  </a:lnTo>
                  <a:lnTo>
                    <a:pt x="2543111" y="27305"/>
                  </a:lnTo>
                  <a:lnTo>
                    <a:pt x="2543187" y="17780"/>
                  </a:lnTo>
                  <a:close/>
                </a:path>
                <a:path w="2695575" h="28575">
                  <a:moveTo>
                    <a:pt x="2581287" y="18046"/>
                  </a:moveTo>
                  <a:lnTo>
                    <a:pt x="2552712" y="17843"/>
                  </a:lnTo>
                  <a:lnTo>
                    <a:pt x="2552636" y="27368"/>
                  </a:lnTo>
                  <a:lnTo>
                    <a:pt x="2581211" y="27571"/>
                  </a:lnTo>
                  <a:lnTo>
                    <a:pt x="2581287" y="18046"/>
                  </a:lnTo>
                  <a:close/>
                </a:path>
                <a:path w="2695575" h="28575">
                  <a:moveTo>
                    <a:pt x="2619387" y="18313"/>
                  </a:moveTo>
                  <a:lnTo>
                    <a:pt x="2590812" y="18110"/>
                  </a:lnTo>
                  <a:lnTo>
                    <a:pt x="2590736" y="27635"/>
                  </a:lnTo>
                  <a:lnTo>
                    <a:pt x="2619311" y="27838"/>
                  </a:lnTo>
                  <a:lnTo>
                    <a:pt x="2619387" y="18313"/>
                  </a:lnTo>
                  <a:close/>
                </a:path>
                <a:path w="2695575" h="28575">
                  <a:moveTo>
                    <a:pt x="2657475" y="18580"/>
                  </a:moveTo>
                  <a:lnTo>
                    <a:pt x="2628912" y="18376"/>
                  </a:lnTo>
                  <a:lnTo>
                    <a:pt x="2628836" y="27901"/>
                  </a:lnTo>
                  <a:lnTo>
                    <a:pt x="2657411" y="28105"/>
                  </a:lnTo>
                  <a:lnTo>
                    <a:pt x="2657475" y="18580"/>
                  </a:lnTo>
                  <a:close/>
                </a:path>
                <a:path w="2695575" h="28575">
                  <a:moveTo>
                    <a:pt x="2695575" y="18846"/>
                  </a:moveTo>
                  <a:lnTo>
                    <a:pt x="2667000" y="18643"/>
                  </a:lnTo>
                  <a:lnTo>
                    <a:pt x="2666936" y="28168"/>
                  </a:lnTo>
                  <a:lnTo>
                    <a:pt x="2695511" y="28371"/>
                  </a:lnTo>
                  <a:lnTo>
                    <a:pt x="2695575" y="18846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5110378" y="2729776"/>
              <a:ext cx="512445" cy="13335"/>
            </a:xfrm>
            <a:custGeom>
              <a:avLst/>
              <a:gdLst/>
              <a:ahLst/>
              <a:cxnLst/>
              <a:rect l="l" t="t" r="r" b="b"/>
              <a:pathLst>
                <a:path w="512445" h="13335">
                  <a:moveTo>
                    <a:pt x="28638" y="203"/>
                  </a:moveTo>
                  <a:lnTo>
                    <a:pt x="63" y="0"/>
                  </a:lnTo>
                  <a:lnTo>
                    <a:pt x="0" y="9525"/>
                  </a:lnTo>
                  <a:lnTo>
                    <a:pt x="28575" y="9728"/>
                  </a:lnTo>
                  <a:lnTo>
                    <a:pt x="28638" y="203"/>
                  </a:lnTo>
                  <a:close/>
                </a:path>
                <a:path w="512445" h="13335">
                  <a:moveTo>
                    <a:pt x="66738" y="469"/>
                  </a:moveTo>
                  <a:lnTo>
                    <a:pt x="38163" y="266"/>
                  </a:lnTo>
                  <a:lnTo>
                    <a:pt x="38100" y="9791"/>
                  </a:lnTo>
                  <a:lnTo>
                    <a:pt x="66675" y="9994"/>
                  </a:lnTo>
                  <a:lnTo>
                    <a:pt x="66738" y="469"/>
                  </a:lnTo>
                  <a:close/>
                </a:path>
                <a:path w="512445" h="13335">
                  <a:moveTo>
                    <a:pt x="104838" y="736"/>
                  </a:moveTo>
                  <a:lnTo>
                    <a:pt x="76263" y="533"/>
                  </a:lnTo>
                  <a:lnTo>
                    <a:pt x="76200" y="10058"/>
                  </a:lnTo>
                  <a:lnTo>
                    <a:pt x="104775" y="10261"/>
                  </a:lnTo>
                  <a:lnTo>
                    <a:pt x="104838" y="736"/>
                  </a:lnTo>
                  <a:close/>
                </a:path>
                <a:path w="512445" h="13335">
                  <a:moveTo>
                    <a:pt x="142938" y="1003"/>
                  </a:moveTo>
                  <a:lnTo>
                    <a:pt x="114363" y="800"/>
                  </a:lnTo>
                  <a:lnTo>
                    <a:pt x="114300" y="10325"/>
                  </a:lnTo>
                  <a:lnTo>
                    <a:pt x="142875" y="10528"/>
                  </a:lnTo>
                  <a:lnTo>
                    <a:pt x="142938" y="1003"/>
                  </a:lnTo>
                  <a:close/>
                </a:path>
                <a:path w="512445" h="13335">
                  <a:moveTo>
                    <a:pt x="181038" y="1270"/>
                  </a:moveTo>
                  <a:lnTo>
                    <a:pt x="152463" y="1066"/>
                  </a:lnTo>
                  <a:lnTo>
                    <a:pt x="152400" y="10591"/>
                  </a:lnTo>
                  <a:lnTo>
                    <a:pt x="180975" y="10795"/>
                  </a:lnTo>
                  <a:lnTo>
                    <a:pt x="181038" y="1270"/>
                  </a:lnTo>
                  <a:close/>
                </a:path>
                <a:path w="512445" h="13335">
                  <a:moveTo>
                    <a:pt x="219138" y="1536"/>
                  </a:moveTo>
                  <a:lnTo>
                    <a:pt x="190563" y="1333"/>
                  </a:lnTo>
                  <a:lnTo>
                    <a:pt x="190500" y="10858"/>
                  </a:lnTo>
                  <a:lnTo>
                    <a:pt x="219075" y="11061"/>
                  </a:lnTo>
                  <a:lnTo>
                    <a:pt x="219138" y="1536"/>
                  </a:lnTo>
                  <a:close/>
                </a:path>
                <a:path w="512445" h="13335">
                  <a:moveTo>
                    <a:pt x="257238" y="1803"/>
                  </a:moveTo>
                  <a:lnTo>
                    <a:pt x="228663" y="1600"/>
                  </a:lnTo>
                  <a:lnTo>
                    <a:pt x="228600" y="11125"/>
                  </a:lnTo>
                  <a:lnTo>
                    <a:pt x="257175" y="11328"/>
                  </a:lnTo>
                  <a:lnTo>
                    <a:pt x="257238" y="1803"/>
                  </a:lnTo>
                  <a:close/>
                </a:path>
                <a:path w="512445" h="13335">
                  <a:moveTo>
                    <a:pt x="295338" y="2070"/>
                  </a:moveTo>
                  <a:lnTo>
                    <a:pt x="266763" y="1866"/>
                  </a:lnTo>
                  <a:lnTo>
                    <a:pt x="266700" y="11391"/>
                  </a:lnTo>
                  <a:lnTo>
                    <a:pt x="295275" y="11595"/>
                  </a:lnTo>
                  <a:lnTo>
                    <a:pt x="295338" y="2070"/>
                  </a:lnTo>
                  <a:close/>
                </a:path>
                <a:path w="512445" h="13335">
                  <a:moveTo>
                    <a:pt x="333438" y="2336"/>
                  </a:moveTo>
                  <a:lnTo>
                    <a:pt x="304863" y="2133"/>
                  </a:lnTo>
                  <a:lnTo>
                    <a:pt x="304800" y="11658"/>
                  </a:lnTo>
                  <a:lnTo>
                    <a:pt x="333375" y="11861"/>
                  </a:lnTo>
                  <a:lnTo>
                    <a:pt x="333438" y="2336"/>
                  </a:lnTo>
                  <a:close/>
                </a:path>
                <a:path w="512445" h="13335">
                  <a:moveTo>
                    <a:pt x="371538" y="2603"/>
                  </a:moveTo>
                  <a:lnTo>
                    <a:pt x="342963" y="2400"/>
                  </a:lnTo>
                  <a:lnTo>
                    <a:pt x="342900" y="11925"/>
                  </a:lnTo>
                  <a:lnTo>
                    <a:pt x="371475" y="12128"/>
                  </a:lnTo>
                  <a:lnTo>
                    <a:pt x="371538" y="2603"/>
                  </a:lnTo>
                  <a:close/>
                </a:path>
                <a:path w="512445" h="13335">
                  <a:moveTo>
                    <a:pt x="409638" y="2870"/>
                  </a:moveTo>
                  <a:lnTo>
                    <a:pt x="381063" y="2667"/>
                  </a:lnTo>
                  <a:lnTo>
                    <a:pt x="380987" y="12192"/>
                  </a:lnTo>
                  <a:lnTo>
                    <a:pt x="409562" y="12395"/>
                  </a:lnTo>
                  <a:lnTo>
                    <a:pt x="409638" y="2870"/>
                  </a:lnTo>
                  <a:close/>
                </a:path>
                <a:path w="512445" h="13335">
                  <a:moveTo>
                    <a:pt x="447738" y="3136"/>
                  </a:moveTo>
                  <a:lnTo>
                    <a:pt x="419163" y="2933"/>
                  </a:lnTo>
                  <a:lnTo>
                    <a:pt x="419087" y="12458"/>
                  </a:lnTo>
                  <a:lnTo>
                    <a:pt x="447662" y="12661"/>
                  </a:lnTo>
                  <a:lnTo>
                    <a:pt x="447738" y="3136"/>
                  </a:lnTo>
                  <a:close/>
                </a:path>
                <a:path w="512445" h="13335">
                  <a:moveTo>
                    <a:pt x="485838" y="3403"/>
                  </a:moveTo>
                  <a:lnTo>
                    <a:pt x="457263" y="3200"/>
                  </a:lnTo>
                  <a:lnTo>
                    <a:pt x="457187" y="12725"/>
                  </a:lnTo>
                  <a:lnTo>
                    <a:pt x="485762" y="12928"/>
                  </a:lnTo>
                  <a:lnTo>
                    <a:pt x="485838" y="3403"/>
                  </a:lnTo>
                  <a:close/>
                </a:path>
                <a:path w="512445" h="13335">
                  <a:moveTo>
                    <a:pt x="511949" y="3581"/>
                  </a:moveTo>
                  <a:lnTo>
                    <a:pt x="495350" y="3581"/>
                  </a:lnTo>
                  <a:lnTo>
                    <a:pt x="495274" y="13106"/>
                  </a:lnTo>
                  <a:lnTo>
                    <a:pt x="511873" y="13106"/>
                  </a:lnTo>
                  <a:lnTo>
                    <a:pt x="511949" y="3581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07891" y="842772"/>
            <a:ext cx="1200912" cy="101803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56" y="115823"/>
            <a:ext cx="2762250" cy="669925"/>
            <a:chOff x="58356" y="115823"/>
            <a:chExt cx="2762250" cy="669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115823"/>
              <a:ext cx="931163" cy="5303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56" y="658888"/>
              <a:ext cx="2762046" cy="1264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212090">
              <a:lnSpc>
                <a:spcPct val="100000"/>
              </a:lnSpc>
              <a:spcBef>
                <a:spcPts val="100"/>
              </a:spcBef>
            </a:pPr>
            <a:r>
              <a:rPr dirty="0"/>
              <a:t>Lab</a:t>
            </a:r>
            <a:r>
              <a:rPr spc="-55" dirty="0"/>
              <a:t> </a:t>
            </a:r>
            <a:r>
              <a:rPr spc="-20" dirty="0"/>
              <a:t>Test</a:t>
            </a:r>
            <a:r>
              <a:rPr spc="-55" dirty="0"/>
              <a:t> </a:t>
            </a:r>
            <a:r>
              <a:rPr spc="-10" dirty="0"/>
              <a:t>Instrument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646665" y="1170800"/>
            <a:ext cx="5497334" cy="344142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58445" y="1149985"/>
            <a:ext cx="28784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dirty="0">
                <a:solidFill>
                  <a:srgbClr val="FF8810"/>
                </a:solidFill>
                <a:latin typeface="Calibri"/>
                <a:cs typeface="Calibri"/>
              </a:rPr>
              <a:t>Lab</a:t>
            </a:r>
            <a:r>
              <a:rPr sz="2000" b="1" spc="-50" dirty="0">
                <a:solidFill>
                  <a:srgbClr val="FF881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8810"/>
                </a:solidFill>
                <a:latin typeface="Calibri"/>
                <a:cs typeface="Calibri"/>
              </a:rPr>
              <a:t>instruments</a:t>
            </a:r>
            <a:r>
              <a:rPr sz="2000" b="1" spc="-45" dirty="0">
                <a:solidFill>
                  <a:srgbClr val="FF881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8810"/>
                </a:solidFill>
                <a:latin typeface="Calibri"/>
                <a:cs typeface="Calibri"/>
              </a:rPr>
              <a:t>in</a:t>
            </a:r>
            <a:r>
              <a:rPr sz="2000" b="1" spc="-45" dirty="0">
                <a:solidFill>
                  <a:srgbClr val="FF881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8810"/>
                </a:solidFill>
                <a:latin typeface="Calibri"/>
                <a:cs typeface="Calibri"/>
              </a:rPr>
              <a:t>Factor</a:t>
            </a:r>
            <a:r>
              <a:rPr sz="2000" b="1" spc="-10" dirty="0">
                <a:solidFill>
                  <a:srgbClr val="FF7700"/>
                </a:solidFill>
                <a:latin typeface="Calibri"/>
                <a:cs typeface="Calibri"/>
              </a:rPr>
              <a:t>y: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8445" y="1764029"/>
            <a:ext cx="2833370" cy="2160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1486535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1,</a:t>
            </a:r>
            <a:r>
              <a:rPr sz="1400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Shock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machine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2,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Salt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spray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tester</a:t>
            </a:r>
            <a:endParaRPr sz="1400">
              <a:latin typeface="Calibri"/>
              <a:cs typeface="Calibri"/>
            </a:endParaRPr>
          </a:p>
          <a:p>
            <a:pPr marL="12700" marR="5080">
              <a:lnSpc>
                <a:spcPct val="100000"/>
              </a:lnSpc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3,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Zipper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reciprocating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machine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4,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Constant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temperature</a:t>
            </a:r>
            <a:r>
              <a:rPr sz="14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humidity</a:t>
            </a:r>
            <a:endParaRPr sz="1400">
              <a:latin typeface="Calibri"/>
              <a:cs typeface="Calibri"/>
            </a:endParaRPr>
          </a:p>
          <a:p>
            <a:pPr marL="212725">
              <a:lnSpc>
                <a:spcPct val="100000"/>
              </a:lnSpc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sz="1400" spc="-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chamber</a:t>
            </a:r>
            <a:endParaRPr sz="1400">
              <a:latin typeface="Calibri"/>
              <a:cs typeface="Calibri"/>
            </a:endParaRPr>
          </a:p>
          <a:p>
            <a:pPr marL="172720" marR="10795" indent="-160020">
              <a:lnSpc>
                <a:spcPct val="100000"/>
              </a:lnSpc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5,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High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temperature</a:t>
            </a:r>
            <a:r>
              <a:rPr sz="1400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high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humidity experimental</a:t>
            </a:r>
            <a:r>
              <a:rPr sz="1400" spc="-4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chamber</a:t>
            </a:r>
            <a:endParaRPr sz="1400">
              <a:latin typeface="Calibri"/>
              <a:cs typeface="Calibri"/>
            </a:endParaRPr>
          </a:p>
          <a:p>
            <a:pPr marL="12700" marR="284480" algn="just">
              <a:lnSpc>
                <a:spcPct val="100000"/>
              </a:lnSpc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6,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Dry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wet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rub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machine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7,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Color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resistance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machine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8,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Tensile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fatigue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machine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8445" y="4324350"/>
            <a:ext cx="5596255" cy="453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All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incoming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material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will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be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checked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by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internal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lab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test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base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on</a:t>
            </a:r>
            <a:r>
              <a:rPr sz="1400" spc="-3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material characteristics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or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send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3rd-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party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testing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company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when</a:t>
            </a:r>
            <a:r>
              <a:rPr sz="1400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F5F5F"/>
                </a:solidFill>
                <a:latin typeface="Calibri"/>
                <a:cs typeface="Calibri"/>
              </a:rPr>
              <a:t>it</a:t>
            </a:r>
            <a:r>
              <a:rPr sz="1400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F5F5F"/>
                </a:solidFill>
                <a:latin typeface="Calibri"/>
                <a:cs typeface="Calibri"/>
              </a:rPr>
              <a:t>needed.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794884" y="252031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D4D4D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26125" y="248602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D4D4D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099300" y="2521585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D4D4D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251190" y="252031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D4D4D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939029" y="38881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D4D4D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27115" y="38881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D4D4D"/>
                </a:solidFill>
                <a:latin typeface="Calibri"/>
                <a:cs typeface="Calibri"/>
              </a:rPr>
              <a:t>6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315200" y="38881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D4D4D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20455" y="3888104"/>
            <a:ext cx="1416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solidFill>
                  <a:srgbClr val="4D4D4D"/>
                </a:solidFill>
                <a:latin typeface="Calibri"/>
                <a:cs typeface="Calibri"/>
              </a:rPr>
              <a:t>8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56" y="115823"/>
            <a:ext cx="2762250" cy="669925"/>
            <a:chOff x="58356" y="115823"/>
            <a:chExt cx="2762250" cy="669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115823"/>
              <a:ext cx="931163" cy="5303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56" y="658888"/>
              <a:ext cx="2762046" cy="1264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470535">
              <a:lnSpc>
                <a:spcPct val="100000"/>
              </a:lnSpc>
              <a:spcBef>
                <a:spcPts val="100"/>
              </a:spcBef>
            </a:pPr>
            <a:r>
              <a:rPr dirty="0"/>
              <a:t>Quality</a:t>
            </a:r>
            <a:r>
              <a:rPr spc="-45" dirty="0"/>
              <a:t> </a:t>
            </a:r>
            <a:r>
              <a:rPr spc="-10" dirty="0"/>
              <a:t>Control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492620" y="1401305"/>
            <a:ext cx="8399780" cy="1949450"/>
            <a:chOff x="492620" y="1401305"/>
            <a:chExt cx="8399780" cy="194945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2620" y="1401305"/>
              <a:ext cx="2012670" cy="190916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4930" y="1401305"/>
              <a:ext cx="2010130" cy="191678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37210" y="1401305"/>
              <a:ext cx="2154910" cy="194917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09300" y="1401305"/>
              <a:ext cx="2393670" cy="1932660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18490" y="3100070"/>
            <a:ext cx="1547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IQC</a:t>
            </a:r>
            <a:r>
              <a:rPr sz="12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hardware</a:t>
            </a:r>
            <a:r>
              <a:rPr sz="12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inspection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418714" y="3100070"/>
            <a:ext cx="17970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IQC</a:t>
            </a:r>
            <a:r>
              <a:rPr sz="12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moisture</a:t>
            </a:r>
            <a:r>
              <a:rPr sz="12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content</a:t>
            </a:r>
            <a:r>
              <a:rPr sz="12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testing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955155" y="3100070"/>
            <a:ext cx="1461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IQC</a:t>
            </a:r>
            <a:r>
              <a:rPr sz="1200" spc="-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PU/Fabric</a:t>
            </a:r>
            <a:r>
              <a:rPr sz="1200" spc="-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checking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06595" y="3100070"/>
            <a:ext cx="21126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IQC</a:t>
            </a:r>
            <a:r>
              <a:rPr sz="1200" spc="-5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Leather/PU</a:t>
            </a:r>
            <a:r>
              <a:rPr sz="12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quantity</a:t>
            </a:r>
            <a:r>
              <a:rPr sz="12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checking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2634" y="3890009"/>
            <a:ext cx="49504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Arial" panose="020B0604020202090204"/>
              <a:buChar char="•"/>
              <a:tabLst>
                <a:tab pos="297815" algn="l"/>
              </a:tabLst>
            </a:pP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All</a:t>
            </a:r>
            <a:r>
              <a:rPr sz="16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incoming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raw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materials</a:t>
            </a:r>
            <a:r>
              <a:rPr sz="16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will</a:t>
            </a:r>
            <a:r>
              <a:rPr sz="16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be</a:t>
            </a:r>
            <a:r>
              <a:rPr sz="16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fully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inspected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656565"/>
                </a:solidFill>
                <a:latin typeface="Calibri"/>
                <a:cs typeface="Calibri"/>
              </a:rPr>
              <a:t>by</a:t>
            </a:r>
            <a:r>
              <a:rPr sz="16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spc="-20" dirty="0">
                <a:solidFill>
                  <a:srgbClr val="656565"/>
                </a:solidFill>
                <a:latin typeface="Calibri"/>
                <a:cs typeface="Calibri"/>
              </a:rPr>
              <a:t>IQC.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56" y="115823"/>
            <a:ext cx="2762250" cy="669925"/>
            <a:chOff x="58356" y="115823"/>
            <a:chExt cx="2762250" cy="6699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115823"/>
              <a:ext cx="931163" cy="5303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56" y="658888"/>
              <a:ext cx="2762046" cy="1264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470535">
              <a:lnSpc>
                <a:spcPct val="100000"/>
              </a:lnSpc>
              <a:spcBef>
                <a:spcPts val="100"/>
              </a:spcBef>
            </a:pPr>
            <a:r>
              <a:rPr dirty="0"/>
              <a:t>Quality</a:t>
            </a:r>
            <a:r>
              <a:rPr spc="-45" dirty="0"/>
              <a:t> </a:t>
            </a:r>
            <a:r>
              <a:rPr spc="-10" dirty="0"/>
              <a:t>Control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6054" y="2782569"/>
            <a:ext cx="8874125" cy="6667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8450" marR="5080" indent="-285750">
              <a:lnSpc>
                <a:spcPct val="100000"/>
              </a:lnSpc>
              <a:spcBef>
                <a:spcPts val="105"/>
              </a:spcBef>
              <a:buFont typeface="Arial" panose="020B0604020202090204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line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production,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QC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will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carry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out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inspection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of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line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cutting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pieces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according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first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standard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sample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manufactured</a:t>
            </a:r>
            <a:r>
              <a:rPr sz="14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parts.</a:t>
            </a:r>
            <a:endParaRPr sz="14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" panose="020B0604020202090204"/>
              <a:buChar char="•"/>
              <a:tabLst>
                <a:tab pos="297815" algn="l"/>
              </a:tabLst>
            </a:pP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QC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on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line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will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inspect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semi-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finished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products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during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according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requirements.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7050" y="896492"/>
            <a:ext cx="1753603" cy="1602955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2603360" y="896492"/>
            <a:ext cx="3918585" cy="1613535"/>
            <a:chOff x="2603360" y="896492"/>
            <a:chExt cx="3918585" cy="1613535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03360" y="896492"/>
              <a:ext cx="1740319" cy="160295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5850" y="906652"/>
              <a:ext cx="1775599" cy="1602955"/>
            </a:xfrm>
            <a:prstGeom prst="rect">
              <a:avLst/>
            </a:prstGeom>
          </p:spPr>
        </p:pic>
      </p:grp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29145" y="903566"/>
            <a:ext cx="1792389" cy="1602955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74344" y="2174875"/>
            <a:ext cx="15570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355" marR="5080" indent="-3429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First</a:t>
            </a:r>
            <a:r>
              <a:rPr sz="12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standard</a:t>
            </a:r>
            <a:r>
              <a:rPr sz="12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sample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656565"/>
                </a:solidFill>
                <a:latin typeface="Calibri"/>
                <a:cs typeface="Calibri"/>
              </a:rPr>
              <a:t>for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in-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line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 inspection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490470" y="2236470"/>
            <a:ext cx="19812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Cutting</a:t>
            </a:r>
            <a:r>
              <a:rPr sz="12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pieces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line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inspection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90745" y="2244089"/>
            <a:ext cx="194563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Edge</a:t>
            </a:r>
            <a:r>
              <a:rPr sz="12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painting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2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line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inspection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955155" y="2244725"/>
            <a:ext cx="18605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IPQC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semi-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product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inspection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57276" y="3447376"/>
            <a:ext cx="1673263" cy="160295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69345" y="3447922"/>
            <a:ext cx="1776958" cy="160295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86054" y="4826634"/>
            <a:ext cx="77597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7820" indent="-325120">
              <a:lnSpc>
                <a:spcPct val="100000"/>
              </a:lnSpc>
              <a:spcBef>
                <a:spcPts val="105"/>
              </a:spcBef>
              <a:buFont typeface="Arial" panose="020B0604020202090204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finished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products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will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be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comprehensively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inspected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by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FQC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before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packaging,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pack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after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qualified.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63445" y="3994784"/>
            <a:ext cx="20967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FQC</a:t>
            </a:r>
            <a:r>
              <a:rPr sz="12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finished</a:t>
            </a:r>
            <a:r>
              <a:rPr sz="12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products’</a:t>
            </a:r>
            <a:r>
              <a:rPr sz="12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inspection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522719" y="3964304"/>
            <a:ext cx="24911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FQC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moisture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656565"/>
                </a:solidFill>
                <a:latin typeface="Calibri"/>
                <a:cs typeface="Calibri"/>
              </a:rPr>
              <a:t>checking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before</a:t>
            </a:r>
            <a:r>
              <a:rPr sz="12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656565"/>
                </a:solidFill>
                <a:latin typeface="Calibri"/>
                <a:cs typeface="Calibri"/>
              </a:rPr>
              <a:t>shipment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13335">
              <a:lnSpc>
                <a:spcPct val="100000"/>
              </a:lnSpc>
              <a:spcBef>
                <a:spcPts val="100"/>
              </a:spcBef>
            </a:pPr>
            <a:r>
              <a:rPr dirty="0"/>
              <a:t>Marketing</a:t>
            </a:r>
            <a:r>
              <a:rPr spc="-35" dirty="0"/>
              <a:t> </a:t>
            </a:r>
            <a:r>
              <a:rPr dirty="0"/>
              <a:t>&amp;</a:t>
            </a:r>
            <a:r>
              <a:rPr spc="-35" dirty="0"/>
              <a:t> </a:t>
            </a:r>
            <a:r>
              <a:rPr spc="-10" dirty="0"/>
              <a:t>Customers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259" y="880986"/>
            <a:ext cx="166369" cy="223520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211522" y="2628898"/>
            <a:ext cx="8811895" cy="2753362"/>
            <a:chOff x="236207" y="2622156"/>
            <a:chExt cx="8811895" cy="2753362"/>
          </a:xfrm>
        </p:grpSpPr>
        <p:sp>
          <p:nvSpPr>
            <p:cNvPr id="8" name="object 8"/>
            <p:cNvSpPr/>
            <p:nvPr/>
          </p:nvSpPr>
          <p:spPr>
            <a:xfrm>
              <a:off x="236207" y="2864535"/>
              <a:ext cx="8763635" cy="0"/>
            </a:xfrm>
            <a:custGeom>
              <a:avLst/>
              <a:gdLst/>
              <a:ahLst/>
              <a:cxnLst/>
              <a:rect l="l" t="t" r="r" b="b"/>
              <a:pathLst>
                <a:path w="8763635">
                  <a:moveTo>
                    <a:pt x="0" y="0"/>
                  </a:moveTo>
                  <a:lnTo>
                    <a:pt x="8763012" y="0"/>
                  </a:lnTo>
                </a:path>
              </a:pathLst>
            </a:custGeom>
            <a:ln w="21488">
              <a:solidFill>
                <a:srgbClr val="FF8810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9037307" y="2853702"/>
              <a:ext cx="10795" cy="12700"/>
            </a:xfrm>
            <a:custGeom>
              <a:avLst/>
              <a:gdLst/>
              <a:ahLst/>
              <a:cxnLst/>
              <a:rect l="l" t="t" r="r" b="b"/>
              <a:pathLst>
                <a:path w="10795" h="12700">
                  <a:moveTo>
                    <a:pt x="10160" y="0"/>
                  </a:moveTo>
                  <a:lnTo>
                    <a:pt x="0" y="0"/>
                  </a:lnTo>
                  <a:lnTo>
                    <a:pt x="12" y="12700"/>
                  </a:lnTo>
                  <a:lnTo>
                    <a:pt x="10172" y="12700"/>
                  </a:lnTo>
                  <a:lnTo>
                    <a:pt x="10160" y="0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64510" y="2622156"/>
              <a:ext cx="166369" cy="22351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44498" y="2923872"/>
              <a:ext cx="2219680" cy="10328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8092" y="3721769"/>
              <a:ext cx="1993125" cy="14702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88634" y="3553495"/>
              <a:ext cx="1628406" cy="1315046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85338" y="2927822"/>
              <a:ext cx="2028755" cy="10521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8178" y="4422877"/>
              <a:ext cx="1711464" cy="86840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59080" y="4438538"/>
              <a:ext cx="1931390" cy="936980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99352" y="2895726"/>
              <a:ext cx="2163733" cy="111631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51363" y="2860754"/>
              <a:ext cx="1993125" cy="1243037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357835" y="3753519"/>
              <a:ext cx="2137130" cy="70054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16315" y="2960281"/>
              <a:ext cx="1326654" cy="1013180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221828" y="3667773"/>
              <a:ext cx="1992350" cy="1066520"/>
            </a:xfrm>
            <a:prstGeom prst="rect">
              <a:avLst/>
            </a:prstGeom>
          </p:spPr>
        </p:pic>
      </p:grpSp>
      <p:pic>
        <p:nvPicPr>
          <p:cNvPr id="27" name="object 27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01168" y="123444"/>
            <a:ext cx="931163" cy="530351"/>
          </a:xfrm>
          <a:prstGeom prst="rect">
            <a:avLst/>
          </a:prstGeom>
        </p:spPr>
      </p:pic>
      <p:pic>
        <p:nvPicPr>
          <p:cNvPr id="28" name="object 28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6091428" y="1158239"/>
            <a:ext cx="1659635" cy="1342644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7011669" y="1490344"/>
            <a:ext cx="333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3EFE8"/>
                </a:solidFill>
                <a:latin typeface="Calibri"/>
                <a:cs typeface="Calibri"/>
              </a:rPr>
              <a:t>55%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715125" y="1918335"/>
            <a:ext cx="333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3EFE8"/>
                </a:solidFill>
                <a:latin typeface="Calibri"/>
                <a:cs typeface="Calibri"/>
              </a:rPr>
              <a:t>35%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163309" y="1658619"/>
            <a:ext cx="333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25" dirty="0">
                <a:solidFill>
                  <a:srgbClr val="F3EFE8"/>
                </a:solidFill>
                <a:latin typeface="Calibri"/>
                <a:cs typeface="Calibri"/>
              </a:rPr>
              <a:t>10%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1089660" y="1353311"/>
            <a:ext cx="356616" cy="193548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1089660" y="1767839"/>
            <a:ext cx="356616" cy="196596"/>
          </a:xfrm>
          <a:prstGeom prst="rect">
            <a:avLst/>
          </a:prstGeom>
        </p:spPr>
      </p:pic>
      <p:pic>
        <p:nvPicPr>
          <p:cNvPr id="34" name="object 34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1089660" y="2197607"/>
            <a:ext cx="356616" cy="198119"/>
          </a:xfrm>
          <a:prstGeom prst="rect">
            <a:avLst/>
          </a:prstGeom>
        </p:spPr>
      </p:pic>
      <p:sp>
        <p:nvSpPr>
          <p:cNvPr id="35" name="object 35"/>
          <p:cNvSpPr txBox="1"/>
          <p:nvPr/>
        </p:nvSpPr>
        <p:spPr>
          <a:xfrm>
            <a:off x="280670" y="808355"/>
            <a:ext cx="2621915" cy="1146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5F5F5F"/>
                </a:solidFill>
                <a:latin typeface="Calibri"/>
                <a:cs typeface="Calibri"/>
              </a:rPr>
              <a:t>Marketing</a:t>
            </a:r>
            <a:r>
              <a:rPr sz="2000" b="1" spc="-3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F5F5F"/>
                </a:solidFill>
                <a:latin typeface="Calibri"/>
                <a:cs typeface="Calibri"/>
              </a:rPr>
              <a:t>share:</a:t>
            </a:r>
            <a:endParaRPr sz="2000">
              <a:latin typeface="Calibri"/>
              <a:cs typeface="Calibri"/>
            </a:endParaRPr>
          </a:p>
          <a:p>
            <a:pPr marL="1286510">
              <a:lnSpc>
                <a:spcPct val="100000"/>
              </a:lnSpc>
              <a:spcBef>
                <a:spcPts val="1285"/>
              </a:spcBef>
            </a:pPr>
            <a:r>
              <a:rPr sz="1700" dirty="0">
                <a:solidFill>
                  <a:srgbClr val="656565"/>
                </a:solidFill>
                <a:latin typeface="Calibri"/>
                <a:cs typeface="Calibri"/>
              </a:rPr>
              <a:t>European:</a:t>
            </a:r>
            <a:r>
              <a:rPr sz="1700" spc="-8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656565"/>
                </a:solidFill>
                <a:latin typeface="Calibri"/>
                <a:cs typeface="Calibri"/>
              </a:rPr>
              <a:t>55%</a:t>
            </a:r>
            <a:endParaRPr sz="1700">
              <a:latin typeface="Calibri"/>
              <a:cs typeface="Calibri"/>
            </a:endParaRPr>
          </a:p>
          <a:p>
            <a:pPr marL="1286510">
              <a:lnSpc>
                <a:spcPct val="100000"/>
              </a:lnSpc>
              <a:spcBef>
                <a:spcPts val="1055"/>
              </a:spcBef>
            </a:pPr>
            <a:r>
              <a:rPr sz="1700" dirty="0">
                <a:solidFill>
                  <a:srgbClr val="656565"/>
                </a:solidFill>
                <a:latin typeface="Calibri"/>
                <a:cs typeface="Calibri"/>
              </a:rPr>
              <a:t>American:</a:t>
            </a:r>
            <a:r>
              <a:rPr sz="1700" spc="-8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656565"/>
                </a:solidFill>
                <a:latin typeface="Calibri"/>
                <a:cs typeface="Calibri"/>
              </a:rPr>
              <a:t>35%</a:t>
            </a:r>
            <a:endParaRPr sz="17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1554480" y="1959116"/>
            <a:ext cx="4429125" cy="897255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10"/>
              </a:spcBef>
            </a:pPr>
            <a:r>
              <a:rPr sz="1700" dirty="0">
                <a:solidFill>
                  <a:srgbClr val="656565"/>
                </a:solidFill>
                <a:latin typeface="Calibri"/>
                <a:cs typeface="Calibri"/>
              </a:rPr>
              <a:t>Asian:</a:t>
            </a:r>
            <a:r>
              <a:rPr sz="17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700" spc="-25" dirty="0">
                <a:solidFill>
                  <a:srgbClr val="656565"/>
                </a:solidFill>
                <a:latin typeface="Calibri"/>
                <a:cs typeface="Calibri"/>
              </a:rPr>
              <a:t>10%</a:t>
            </a:r>
            <a:endParaRPr sz="1700">
              <a:latin typeface="Calibri"/>
              <a:cs typeface="Calibri"/>
            </a:endParaRPr>
          </a:p>
          <a:p>
            <a:pPr marL="1755140">
              <a:lnSpc>
                <a:spcPct val="100000"/>
              </a:lnSpc>
              <a:spcBef>
                <a:spcPts val="1310"/>
              </a:spcBef>
            </a:pPr>
            <a:r>
              <a:rPr sz="2000" b="1" dirty="0">
                <a:solidFill>
                  <a:srgbClr val="5F5F5F"/>
                </a:solidFill>
                <a:latin typeface="Calibri"/>
                <a:cs typeface="Calibri"/>
              </a:rPr>
              <a:t>Main</a:t>
            </a:r>
            <a:r>
              <a:rPr sz="2000" b="1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F5F5F"/>
                </a:solidFill>
                <a:latin typeface="Calibri"/>
                <a:cs typeface="Calibri"/>
              </a:rPr>
              <a:t>Cooperative</a:t>
            </a:r>
            <a:r>
              <a:rPr sz="2000" b="1" spc="-4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F5F5F"/>
                </a:solidFill>
                <a:latin typeface="Calibri"/>
                <a:cs typeface="Calibri"/>
              </a:rPr>
              <a:t>Brands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1975415" y="3820389"/>
            <a:ext cx="6593165" cy="1274606"/>
            <a:chOff x="1975415" y="3820389"/>
            <a:chExt cx="6593165" cy="1274606"/>
          </a:xfrm>
        </p:grpSpPr>
        <p:pic>
          <p:nvPicPr>
            <p:cNvPr id="38" name="object 3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975415" y="4645597"/>
              <a:ext cx="1837944" cy="40233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189360" y="3820389"/>
              <a:ext cx="1379220" cy="510539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5636895" y="4508255"/>
              <a:ext cx="693420" cy="586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14030"/>
            <a:ext cx="9144000" cy="1944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92677" y="514477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Certification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232867" y="836802"/>
            <a:ext cx="8911590" cy="3609340"/>
            <a:chOff x="232867" y="836802"/>
            <a:chExt cx="8911590" cy="3609340"/>
          </a:xfrm>
        </p:grpSpPr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2867" y="1256322"/>
              <a:ext cx="1828609" cy="232295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89099" y="1184567"/>
              <a:ext cx="1795284" cy="232295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57118" y="1184567"/>
              <a:ext cx="1818957" cy="2322956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13629" y="836802"/>
              <a:ext cx="2682963" cy="20964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13490" y="2624950"/>
              <a:ext cx="2728315" cy="182090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61249" y="1298232"/>
              <a:ext cx="1782749" cy="232295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86054" y="3816350"/>
            <a:ext cx="14465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GRS</a:t>
            </a:r>
            <a:r>
              <a:rPr sz="1600" b="1" spc="-6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F5F5F"/>
                </a:solidFill>
                <a:latin typeface="Calibri"/>
                <a:cs typeface="Calibri"/>
              </a:rPr>
              <a:t>Certification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706370" y="3779520"/>
            <a:ext cx="119761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5F5F5F"/>
                </a:solidFill>
                <a:latin typeface="Calibri"/>
                <a:cs typeface="Calibri"/>
              </a:rPr>
              <a:t>ISO9001-</a:t>
            </a:r>
            <a:r>
              <a:rPr sz="1600" b="1" spc="-20" dirty="0">
                <a:solidFill>
                  <a:srgbClr val="5F5F5F"/>
                </a:solidFill>
                <a:latin typeface="Calibri"/>
                <a:cs typeface="Calibri"/>
              </a:rPr>
              <a:t>2008 </a:t>
            </a:r>
            <a:r>
              <a:rPr sz="1600" b="1" spc="-10" dirty="0">
                <a:solidFill>
                  <a:srgbClr val="5F5F5F"/>
                </a:solidFill>
                <a:latin typeface="Calibri"/>
                <a:cs typeface="Calibri"/>
              </a:rPr>
              <a:t>ISO9001-</a:t>
            </a:r>
            <a:r>
              <a:rPr sz="1600" b="1" spc="-20" dirty="0">
                <a:solidFill>
                  <a:srgbClr val="5F5F5F"/>
                </a:solidFill>
                <a:latin typeface="Calibri"/>
                <a:cs typeface="Calibri"/>
              </a:rPr>
              <a:t>2015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531100" y="3838575"/>
            <a:ext cx="145224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GSV</a:t>
            </a:r>
            <a:r>
              <a:rPr sz="1600" b="1" spc="-5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F5F5F"/>
                </a:solidFill>
                <a:latin typeface="Calibri"/>
                <a:cs typeface="Calibri"/>
              </a:rPr>
              <a:t>Certification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59120" y="4225925"/>
            <a:ext cx="77152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0" dirty="0">
                <a:solidFill>
                  <a:srgbClr val="5F5F5F"/>
                </a:solidFill>
                <a:latin typeface="Calibri"/>
                <a:cs typeface="Calibri"/>
              </a:rPr>
              <a:t>SLCP/ILO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1514030"/>
            <a:ext cx="9144000" cy="194464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3892677" y="514477"/>
            <a:ext cx="1358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Certification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8490" y="3674109"/>
            <a:ext cx="105092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Better</a:t>
            </a:r>
            <a:r>
              <a:rPr sz="1600" b="1" spc="-8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5F5F5F"/>
                </a:solidFill>
                <a:latin typeface="Calibri"/>
                <a:cs typeface="Calibri"/>
              </a:rPr>
              <a:t>Work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2904" y="3852545"/>
            <a:ext cx="245745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Higg</a:t>
            </a:r>
            <a:r>
              <a:rPr sz="1600" b="1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-</a:t>
            </a:r>
            <a:r>
              <a:rPr sz="1600" b="1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Social</a:t>
            </a:r>
            <a:r>
              <a:rPr sz="1600" b="1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&amp;</a:t>
            </a:r>
            <a:r>
              <a:rPr sz="1600" b="1" spc="-2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Labor</a:t>
            </a:r>
            <a:r>
              <a:rPr sz="1600" b="1" spc="-20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F5F5F"/>
                </a:solidFill>
                <a:latin typeface="Calibri"/>
                <a:cs typeface="Calibri"/>
              </a:rPr>
              <a:t>Module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19165" y="3830320"/>
            <a:ext cx="248793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Higg</a:t>
            </a:r>
            <a:r>
              <a:rPr sz="1600" b="1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5F5F5F"/>
                </a:solidFill>
                <a:latin typeface="Calibri"/>
                <a:cs typeface="Calibri"/>
              </a:rPr>
              <a:t>-</a:t>
            </a:r>
            <a:r>
              <a:rPr sz="1600" b="1" spc="-10" dirty="0">
                <a:solidFill>
                  <a:srgbClr val="5F5F5F"/>
                </a:solidFill>
                <a:latin typeface="Calibri"/>
                <a:cs typeface="Calibri"/>
              </a:rPr>
              <a:t> Environmental</a:t>
            </a:r>
            <a:r>
              <a:rPr sz="1600" b="1" spc="-15" dirty="0">
                <a:solidFill>
                  <a:srgbClr val="5F5F5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F5F5F"/>
                </a:solidFill>
                <a:latin typeface="Calibri"/>
                <a:cs typeface="Calibri"/>
              </a:rPr>
              <a:t>Module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20040" y="1491996"/>
            <a:ext cx="2450592" cy="173735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348228" y="1126236"/>
            <a:ext cx="1641348" cy="243230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00215" y="1126236"/>
            <a:ext cx="1574291" cy="243077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0"/>
            <a:ext cx="931163" cy="5303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3348354" y="3213226"/>
            <a:ext cx="1131570" cy="640080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47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Advantage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47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Prospect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437129" y="2453004"/>
            <a:ext cx="29381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-2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PART</a:t>
            </a:r>
            <a:r>
              <a:rPr sz="3900" spc="-114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 </a:t>
            </a:r>
            <a:r>
              <a:rPr sz="390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04</a:t>
            </a:r>
            <a:r>
              <a:rPr sz="3900" spc="-7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 </a:t>
            </a:r>
            <a:r>
              <a:rPr sz="3900" spc="-2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-</a:t>
            </a:r>
            <a:r>
              <a:rPr sz="3900" spc="-229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 </a:t>
            </a:r>
            <a:r>
              <a:rPr sz="3500" spc="-11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Vision</a:t>
            </a:r>
            <a:endParaRPr sz="3500">
              <a:latin typeface="Impact" panose="020B0806030902050204"/>
              <a:cs typeface="Impact" panose="020B080603090205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204972" y="987552"/>
            <a:ext cx="1754124" cy="1083564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2480906" y="3053778"/>
            <a:ext cx="3027680" cy="28575"/>
            <a:chOff x="2480906" y="3053778"/>
            <a:chExt cx="3027680" cy="28575"/>
          </a:xfrm>
        </p:grpSpPr>
        <p:sp>
          <p:nvSpPr>
            <p:cNvPr id="7" name="object 7"/>
            <p:cNvSpPr/>
            <p:nvPr/>
          </p:nvSpPr>
          <p:spPr>
            <a:xfrm>
              <a:off x="2480894" y="3053778"/>
              <a:ext cx="1791335" cy="22225"/>
            </a:xfrm>
            <a:custGeom>
              <a:avLst/>
              <a:gdLst/>
              <a:ahLst/>
              <a:cxnLst/>
              <a:rect l="l" t="t" r="r" b="b"/>
              <a:pathLst>
                <a:path w="1791335" h="22225">
                  <a:moveTo>
                    <a:pt x="12788" y="0"/>
                  </a:moveTo>
                  <a:lnTo>
                    <a:pt x="76" y="0"/>
                  </a:lnTo>
                  <a:lnTo>
                    <a:pt x="0" y="12700"/>
                  </a:lnTo>
                  <a:lnTo>
                    <a:pt x="12712" y="12700"/>
                  </a:lnTo>
                  <a:lnTo>
                    <a:pt x="12788" y="0"/>
                  </a:lnTo>
                  <a:close/>
                </a:path>
                <a:path w="1791335" h="22225">
                  <a:moveTo>
                    <a:pt x="38188" y="139"/>
                  </a:moveTo>
                  <a:lnTo>
                    <a:pt x="25476" y="139"/>
                  </a:lnTo>
                  <a:lnTo>
                    <a:pt x="25400" y="12839"/>
                  </a:lnTo>
                  <a:lnTo>
                    <a:pt x="38112" y="12839"/>
                  </a:lnTo>
                  <a:lnTo>
                    <a:pt x="38188" y="139"/>
                  </a:lnTo>
                  <a:close/>
                </a:path>
                <a:path w="1791335" h="22225">
                  <a:moveTo>
                    <a:pt x="63588" y="266"/>
                  </a:moveTo>
                  <a:lnTo>
                    <a:pt x="50876" y="266"/>
                  </a:lnTo>
                  <a:lnTo>
                    <a:pt x="50800" y="12966"/>
                  </a:lnTo>
                  <a:lnTo>
                    <a:pt x="63512" y="12966"/>
                  </a:lnTo>
                  <a:lnTo>
                    <a:pt x="63588" y="266"/>
                  </a:lnTo>
                  <a:close/>
                </a:path>
                <a:path w="1791335" h="22225">
                  <a:moveTo>
                    <a:pt x="88988" y="406"/>
                  </a:moveTo>
                  <a:lnTo>
                    <a:pt x="76276" y="406"/>
                  </a:lnTo>
                  <a:lnTo>
                    <a:pt x="76200" y="13106"/>
                  </a:lnTo>
                  <a:lnTo>
                    <a:pt x="88912" y="13106"/>
                  </a:lnTo>
                  <a:lnTo>
                    <a:pt x="88988" y="406"/>
                  </a:lnTo>
                  <a:close/>
                </a:path>
                <a:path w="1791335" h="22225">
                  <a:moveTo>
                    <a:pt x="114376" y="533"/>
                  </a:moveTo>
                  <a:lnTo>
                    <a:pt x="101676" y="533"/>
                  </a:lnTo>
                  <a:lnTo>
                    <a:pt x="101600" y="13233"/>
                  </a:lnTo>
                  <a:lnTo>
                    <a:pt x="114312" y="13233"/>
                  </a:lnTo>
                  <a:lnTo>
                    <a:pt x="114376" y="533"/>
                  </a:lnTo>
                  <a:close/>
                </a:path>
                <a:path w="1791335" h="22225">
                  <a:moveTo>
                    <a:pt x="139776" y="673"/>
                  </a:moveTo>
                  <a:lnTo>
                    <a:pt x="127063" y="673"/>
                  </a:lnTo>
                  <a:lnTo>
                    <a:pt x="127000" y="13373"/>
                  </a:lnTo>
                  <a:lnTo>
                    <a:pt x="139712" y="13373"/>
                  </a:lnTo>
                  <a:lnTo>
                    <a:pt x="139776" y="673"/>
                  </a:lnTo>
                  <a:close/>
                </a:path>
                <a:path w="1791335" h="22225">
                  <a:moveTo>
                    <a:pt x="165176" y="800"/>
                  </a:moveTo>
                  <a:lnTo>
                    <a:pt x="152463" y="800"/>
                  </a:lnTo>
                  <a:lnTo>
                    <a:pt x="152400" y="13500"/>
                  </a:lnTo>
                  <a:lnTo>
                    <a:pt x="165112" y="13500"/>
                  </a:lnTo>
                  <a:lnTo>
                    <a:pt x="165176" y="800"/>
                  </a:lnTo>
                  <a:close/>
                </a:path>
                <a:path w="1791335" h="22225">
                  <a:moveTo>
                    <a:pt x="190576" y="939"/>
                  </a:moveTo>
                  <a:lnTo>
                    <a:pt x="177863" y="939"/>
                  </a:lnTo>
                  <a:lnTo>
                    <a:pt x="177800" y="13639"/>
                  </a:lnTo>
                  <a:lnTo>
                    <a:pt x="190512" y="13639"/>
                  </a:lnTo>
                  <a:lnTo>
                    <a:pt x="190576" y="939"/>
                  </a:lnTo>
                  <a:close/>
                </a:path>
                <a:path w="1791335" h="22225">
                  <a:moveTo>
                    <a:pt x="215976" y="1066"/>
                  </a:moveTo>
                  <a:lnTo>
                    <a:pt x="203263" y="1066"/>
                  </a:lnTo>
                  <a:lnTo>
                    <a:pt x="203200" y="13766"/>
                  </a:lnTo>
                  <a:lnTo>
                    <a:pt x="215912" y="13766"/>
                  </a:lnTo>
                  <a:lnTo>
                    <a:pt x="215976" y="1066"/>
                  </a:lnTo>
                  <a:close/>
                </a:path>
                <a:path w="1791335" h="22225">
                  <a:moveTo>
                    <a:pt x="241376" y="1206"/>
                  </a:moveTo>
                  <a:lnTo>
                    <a:pt x="228663" y="1206"/>
                  </a:lnTo>
                  <a:lnTo>
                    <a:pt x="228600" y="13906"/>
                  </a:lnTo>
                  <a:lnTo>
                    <a:pt x="241312" y="13906"/>
                  </a:lnTo>
                  <a:lnTo>
                    <a:pt x="241376" y="1206"/>
                  </a:lnTo>
                  <a:close/>
                </a:path>
                <a:path w="1791335" h="22225">
                  <a:moveTo>
                    <a:pt x="266776" y="1333"/>
                  </a:moveTo>
                  <a:lnTo>
                    <a:pt x="254063" y="1333"/>
                  </a:lnTo>
                  <a:lnTo>
                    <a:pt x="254000" y="14033"/>
                  </a:lnTo>
                  <a:lnTo>
                    <a:pt x="266712" y="14033"/>
                  </a:lnTo>
                  <a:lnTo>
                    <a:pt x="266776" y="1333"/>
                  </a:lnTo>
                  <a:close/>
                </a:path>
                <a:path w="1791335" h="22225">
                  <a:moveTo>
                    <a:pt x="292176" y="1473"/>
                  </a:moveTo>
                  <a:lnTo>
                    <a:pt x="279463" y="1473"/>
                  </a:lnTo>
                  <a:lnTo>
                    <a:pt x="279400" y="14173"/>
                  </a:lnTo>
                  <a:lnTo>
                    <a:pt x="292112" y="14173"/>
                  </a:lnTo>
                  <a:lnTo>
                    <a:pt x="292176" y="1473"/>
                  </a:lnTo>
                  <a:close/>
                </a:path>
                <a:path w="1791335" h="22225">
                  <a:moveTo>
                    <a:pt x="317576" y="1600"/>
                  </a:moveTo>
                  <a:lnTo>
                    <a:pt x="304863" y="1600"/>
                  </a:lnTo>
                  <a:lnTo>
                    <a:pt x="304800" y="14300"/>
                  </a:lnTo>
                  <a:lnTo>
                    <a:pt x="317512" y="14300"/>
                  </a:lnTo>
                  <a:lnTo>
                    <a:pt x="317576" y="1600"/>
                  </a:lnTo>
                  <a:close/>
                </a:path>
                <a:path w="1791335" h="22225">
                  <a:moveTo>
                    <a:pt x="342976" y="1739"/>
                  </a:moveTo>
                  <a:lnTo>
                    <a:pt x="330263" y="1739"/>
                  </a:lnTo>
                  <a:lnTo>
                    <a:pt x="330200" y="14439"/>
                  </a:lnTo>
                  <a:lnTo>
                    <a:pt x="342912" y="14439"/>
                  </a:lnTo>
                  <a:lnTo>
                    <a:pt x="342976" y="1739"/>
                  </a:lnTo>
                  <a:close/>
                </a:path>
                <a:path w="1791335" h="22225">
                  <a:moveTo>
                    <a:pt x="368376" y="1866"/>
                  </a:moveTo>
                  <a:lnTo>
                    <a:pt x="355663" y="1866"/>
                  </a:lnTo>
                  <a:lnTo>
                    <a:pt x="355600" y="14566"/>
                  </a:lnTo>
                  <a:lnTo>
                    <a:pt x="368312" y="14566"/>
                  </a:lnTo>
                  <a:lnTo>
                    <a:pt x="368376" y="1866"/>
                  </a:lnTo>
                  <a:close/>
                </a:path>
                <a:path w="1791335" h="22225">
                  <a:moveTo>
                    <a:pt x="393776" y="2006"/>
                  </a:moveTo>
                  <a:lnTo>
                    <a:pt x="381063" y="2006"/>
                  </a:lnTo>
                  <a:lnTo>
                    <a:pt x="381000" y="14706"/>
                  </a:lnTo>
                  <a:lnTo>
                    <a:pt x="393712" y="14706"/>
                  </a:lnTo>
                  <a:lnTo>
                    <a:pt x="393776" y="2006"/>
                  </a:lnTo>
                  <a:close/>
                </a:path>
                <a:path w="1791335" h="22225">
                  <a:moveTo>
                    <a:pt x="419176" y="2133"/>
                  </a:moveTo>
                  <a:lnTo>
                    <a:pt x="406463" y="2133"/>
                  </a:lnTo>
                  <a:lnTo>
                    <a:pt x="406400" y="14833"/>
                  </a:lnTo>
                  <a:lnTo>
                    <a:pt x="419112" y="14833"/>
                  </a:lnTo>
                  <a:lnTo>
                    <a:pt x="419176" y="2133"/>
                  </a:lnTo>
                  <a:close/>
                </a:path>
                <a:path w="1791335" h="22225">
                  <a:moveTo>
                    <a:pt x="444576" y="2273"/>
                  </a:moveTo>
                  <a:lnTo>
                    <a:pt x="431863" y="2273"/>
                  </a:lnTo>
                  <a:lnTo>
                    <a:pt x="431800" y="14973"/>
                  </a:lnTo>
                  <a:lnTo>
                    <a:pt x="444512" y="14973"/>
                  </a:lnTo>
                  <a:lnTo>
                    <a:pt x="444576" y="2273"/>
                  </a:lnTo>
                  <a:close/>
                </a:path>
                <a:path w="1791335" h="22225">
                  <a:moveTo>
                    <a:pt x="469976" y="2400"/>
                  </a:moveTo>
                  <a:lnTo>
                    <a:pt x="457263" y="2400"/>
                  </a:lnTo>
                  <a:lnTo>
                    <a:pt x="457200" y="15100"/>
                  </a:lnTo>
                  <a:lnTo>
                    <a:pt x="469912" y="15100"/>
                  </a:lnTo>
                  <a:lnTo>
                    <a:pt x="469976" y="2400"/>
                  </a:lnTo>
                  <a:close/>
                </a:path>
                <a:path w="1791335" h="22225">
                  <a:moveTo>
                    <a:pt x="495376" y="2540"/>
                  </a:moveTo>
                  <a:lnTo>
                    <a:pt x="482663" y="2540"/>
                  </a:lnTo>
                  <a:lnTo>
                    <a:pt x="482600" y="15240"/>
                  </a:lnTo>
                  <a:lnTo>
                    <a:pt x="495312" y="15240"/>
                  </a:lnTo>
                  <a:lnTo>
                    <a:pt x="495376" y="2540"/>
                  </a:lnTo>
                  <a:close/>
                </a:path>
                <a:path w="1791335" h="22225">
                  <a:moveTo>
                    <a:pt x="520776" y="2667"/>
                  </a:moveTo>
                  <a:lnTo>
                    <a:pt x="508063" y="2667"/>
                  </a:lnTo>
                  <a:lnTo>
                    <a:pt x="508000" y="15367"/>
                  </a:lnTo>
                  <a:lnTo>
                    <a:pt x="520712" y="15367"/>
                  </a:lnTo>
                  <a:lnTo>
                    <a:pt x="520776" y="2667"/>
                  </a:lnTo>
                  <a:close/>
                </a:path>
                <a:path w="1791335" h="22225">
                  <a:moveTo>
                    <a:pt x="546176" y="2806"/>
                  </a:moveTo>
                  <a:lnTo>
                    <a:pt x="533463" y="2806"/>
                  </a:lnTo>
                  <a:lnTo>
                    <a:pt x="533400" y="15494"/>
                  </a:lnTo>
                  <a:lnTo>
                    <a:pt x="546112" y="15494"/>
                  </a:lnTo>
                  <a:lnTo>
                    <a:pt x="546176" y="2806"/>
                  </a:lnTo>
                  <a:close/>
                </a:path>
                <a:path w="1791335" h="22225">
                  <a:moveTo>
                    <a:pt x="571576" y="2933"/>
                  </a:moveTo>
                  <a:lnTo>
                    <a:pt x="558863" y="2933"/>
                  </a:lnTo>
                  <a:lnTo>
                    <a:pt x="558800" y="15633"/>
                  </a:lnTo>
                  <a:lnTo>
                    <a:pt x="571512" y="15633"/>
                  </a:lnTo>
                  <a:lnTo>
                    <a:pt x="571576" y="2933"/>
                  </a:lnTo>
                  <a:close/>
                </a:path>
                <a:path w="1791335" h="22225">
                  <a:moveTo>
                    <a:pt x="596976" y="3060"/>
                  </a:moveTo>
                  <a:lnTo>
                    <a:pt x="584263" y="3060"/>
                  </a:lnTo>
                  <a:lnTo>
                    <a:pt x="584200" y="15760"/>
                  </a:lnTo>
                  <a:lnTo>
                    <a:pt x="596912" y="15760"/>
                  </a:lnTo>
                  <a:lnTo>
                    <a:pt x="596976" y="3060"/>
                  </a:lnTo>
                  <a:close/>
                </a:path>
                <a:path w="1791335" h="22225">
                  <a:moveTo>
                    <a:pt x="622376" y="3200"/>
                  </a:moveTo>
                  <a:lnTo>
                    <a:pt x="609663" y="3200"/>
                  </a:lnTo>
                  <a:lnTo>
                    <a:pt x="609600" y="15900"/>
                  </a:lnTo>
                  <a:lnTo>
                    <a:pt x="622312" y="15900"/>
                  </a:lnTo>
                  <a:lnTo>
                    <a:pt x="622376" y="3200"/>
                  </a:lnTo>
                  <a:close/>
                </a:path>
                <a:path w="1791335" h="22225">
                  <a:moveTo>
                    <a:pt x="647776" y="3327"/>
                  </a:moveTo>
                  <a:lnTo>
                    <a:pt x="635063" y="3327"/>
                  </a:lnTo>
                  <a:lnTo>
                    <a:pt x="635000" y="16027"/>
                  </a:lnTo>
                  <a:lnTo>
                    <a:pt x="647712" y="16027"/>
                  </a:lnTo>
                  <a:lnTo>
                    <a:pt x="647776" y="3327"/>
                  </a:lnTo>
                  <a:close/>
                </a:path>
                <a:path w="1791335" h="22225">
                  <a:moveTo>
                    <a:pt x="673176" y="3467"/>
                  </a:moveTo>
                  <a:lnTo>
                    <a:pt x="660463" y="3467"/>
                  </a:lnTo>
                  <a:lnTo>
                    <a:pt x="660400" y="16167"/>
                  </a:lnTo>
                  <a:lnTo>
                    <a:pt x="673112" y="16167"/>
                  </a:lnTo>
                  <a:lnTo>
                    <a:pt x="673176" y="3467"/>
                  </a:lnTo>
                  <a:close/>
                </a:path>
                <a:path w="1791335" h="22225">
                  <a:moveTo>
                    <a:pt x="698576" y="3594"/>
                  </a:moveTo>
                  <a:lnTo>
                    <a:pt x="685863" y="3594"/>
                  </a:lnTo>
                  <a:lnTo>
                    <a:pt x="685800" y="16294"/>
                  </a:lnTo>
                  <a:lnTo>
                    <a:pt x="698512" y="16294"/>
                  </a:lnTo>
                  <a:lnTo>
                    <a:pt x="698576" y="3594"/>
                  </a:lnTo>
                  <a:close/>
                </a:path>
                <a:path w="1791335" h="22225">
                  <a:moveTo>
                    <a:pt x="723976" y="3733"/>
                  </a:moveTo>
                  <a:lnTo>
                    <a:pt x="711263" y="3733"/>
                  </a:lnTo>
                  <a:lnTo>
                    <a:pt x="711200" y="16433"/>
                  </a:lnTo>
                  <a:lnTo>
                    <a:pt x="723912" y="16433"/>
                  </a:lnTo>
                  <a:lnTo>
                    <a:pt x="723976" y="3733"/>
                  </a:lnTo>
                  <a:close/>
                </a:path>
                <a:path w="1791335" h="22225">
                  <a:moveTo>
                    <a:pt x="749376" y="3860"/>
                  </a:moveTo>
                  <a:lnTo>
                    <a:pt x="736663" y="3860"/>
                  </a:lnTo>
                  <a:lnTo>
                    <a:pt x="736600" y="16560"/>
                  </a:lnTo>
                  <a:lnTo>
                    <a:pt x="749312" y="16560"/>
                  </a:lnTo>
                  <a:lnTo>
                    <a:pt x="749376" y="3860"/>
                  </a:lnTo>
                  <a:close/>
                </a:path>
                <a:path w="1791335" h="22225">
                  <a:moveTo>
                    <a:pt x="774763" y="4000"/>
                  </a:moveTo>
                  <a:lnTo>
                    <a:pt x="762063" y="4000"/>
                  </a:lnTo>
                  <a:lnTo>
                    <a:pt x="762000" y="16700"/>
                  </a:lnTo>
                  <a:lnTo>
                    <a:pt x="774700" y="16700"/>
                  </a:lnTo>
                  <a:lnTo>
                    <a:pt x="774763" y="4000"/>
                  </a:lnTo>
                  <a:close/>
                </a:path>
                <a:path w="1791335" h="22225">
                  <a:moveTo>
                    <a:pt x="800163" y="4127"/>
                  </a:moveTo>
                  <a:lnTo>
                    <a:pt x="787463" y="4127"/>
                  </a:lnTo>
                  <a:lnTo>
                    <a:pt x="787400" y="16827"/>
                  </a:lnTo>
                  <a:lnTo>
                    <a:pt x="800100" y="16827"/>
                  </a:lnTo>
                  <a:lnTo>
                    <a:pt x="800163" y="4127"/>
                  </a:lnTo>
                  <a:close/>
                </a:path>
                <a:path w="1791335" h="22225">
                  <a:moveTo>
                    <a:pt x="825563" y="4267"/>
                  </a:moveTo>
                  <a:lnTo>
                    <a:pt x="812863" y="4267"/>
                  </a:lnTo>
                  <a:lnTo>
                    <a:pt x="812787" y="16967"/>
                  </a:lnTo>
                  <a:lnTo>
                    <a:pt x="825500" y="16967"/>
                  </a:lnTo>
                  <a:lnTo>
                    <a:pt x="825563" y="4267"/>
                  </a:lnTo>
                  <a:close/>
                </a:path>
                <a:path w="1791335" h="22225">
                  <a:moveTo>
                    <a:pt x="850976" y="4394"/>
                  </a:moveTo>
                  <a:lnTo>
                    <a:pt x="838263" y="4394"/>
                  </a:lnTo>
                  <a:lnTo>
                    <a:pt x="838187" y="17094"/>
                  </a:lnTo>
                  <a:lnTo>
                    <a:pt x="850900" y="17094"/>
                  </a:lnTo>
                  <a:lnTo>
                    <a:pt x="850976" y="4394"/>
                  </a:lnTo>
                  <a:close/>
                </a:path>
                <a:path w="1791335" h="22225">
                  <a:moveTo>
                    <a:pt x="876376" y="4533"/>
                  </a:moveTo>
                  <a:lnTo>
                    <a:pt x="863663" y="4533"/>
                  </a:lnTo>
                  <a:lnTo>
                    <a:pt x="863587" y="17233"/>
                  </a:lnTo>
                  <a:lnTo>
                    <a:pt x="876300" y="17233"/>
                  </a:lnTo>
                  <a:lnTo>
                    <a:pt x="876376" y="4533"/>
                  </a:lnTo>
                  <a:close/>
                </a:path>
                <a:path w="1791335" h="22225">
                  <a:moveTo>
                    <a:pt x="901776" y="4660"/>
                  </a:moveTo>
                  <a:lnTo>
                    <a:pt x="889063" y="4660"/>
                  </a:lnTo>
                  <a:lnTo>
                    <a:pt x="888987" y="17360"/>
                  </a:lnTo>
                  <a:lnTo>
                    <a:pt x="901700" y="17360"/>
                  </a:lnTo>
                  <a:lnTo>
                    <a:pt x="901776" y="4660"/>
                  </a:lnTo>
                  <a:close/>
                </a:path>
                <a:path w="1791335" h="22225">
                  <a:moveTo>
                    <a:pt x="927176" y="4800"/>
                  </a:moveTo>
                  <a:lnTo>
                    <a:pt x="914463" y="4800"/>
                  </a:lnTo>
                  <a:lnTo>
                    <a:pt x="914387" y="17500"/>
                  </a:lnTo>
                  <a:lnTo>
                    <a:pt x="927100" y="17500"/>
                  </a:lnTo>
                  <a:lnTo>
                    <a:pt x="927176" y="4800"/>
                  </a:lnTo>
                  <a:close/>
                </a:path>
                <a:path w="1791335" h="22225">
                  <a:moveTo>
                    <a:pt x="952576" y="4927"/>
                  </a:moveTo>
                  <a:lnTo>
                    <a:pt x="939863" y="4927"/>
                  </a:lnTo>
                  <a:lnTo>
                    <a:pt x="939787" y="17627"/>
                  </a:lnTo>
                  <a:lnTo>
                    <a:pt x="952500" y="17627"/>
                  </a:lnTo>
                  <a:lnTo>
                    <a:pt x="952576" y="4927"/>
                  </a:lnTo>
                  <a:close/>
                </a:path>
                <a:path w="1791335" h="22225">
                  <a:moveTo>
                    <a:pt x="977976" y="5067"/>
                  </a:moveTo>
                  <a:lnTo>
                    <a:pt x="965263" y="5067"/>
                  </a:lnTo>
                  <a:lnTo>
                    <a:pt x="965187" y="17767"/>
                  </a:lnTo>
                  <a:lnTo>
                    <a:pt x="977900" y="17767"/>
                  </a:lnTo>
                  <a:lnTo>
                    <a:pt x="977976" y="5067"/>
                  </a:lnTo>
                  <a:close/>
                </a:path>
                <a:path w="1791335" h="22225">
                  <a:moveTo>
                    <a:pt x="1003376" y="5194"/>
                  </a:moveTo>
                  <a:lnTo>
                    <a:pt x="990663" y="5194"/>
                  </a:lnTo>
                  <a:lnTo>
                    <a:pt x="990587" y="17894"/>
                  </a:lnTo>
                  <a:lnTo>
                    <a:pt x="1003300" y="17894"/>
                  </a:lnTo>
                  <a:lnTo>
                    <a:pt x="1003376" y="5194"/>
                  </a:lnTo>
                  <a:close/>
                </a:path>
                <a:path w="1791335" h="22225">
                  <a:moveTo>
                    <a:pt x="1028776" y="5334"/>
                  </a:moveTo>
                  <a:lnTo>
                    <a:pt x="1016063" y="5334"/>
                  </a:lnTo>
                  <a:lnTo>
                    <a:pt x="1015987" y="18034"/>
                  </a:lnTo>
                  <a:lnTo>
                    <a:pt x="1028700" y="18034"/>
                  </a:lnTo>
                  <a:lnTo>
                    <a:pt x="1028776" y="5334"/>
                  </a:lnTo>
                  <a:close/>
                </a:path>
                <a:path w="1791335" h="22225">
                  <a:moveTo>
                    <a:pt x="1054163" y="5461"/>
                  </a:moveTo>
                  <a:lnTo>
                    <a:pt x="1041450" y="5461"/>
                  </a:lnTo>
                  <a:lnTo>
                    <a:pt x="1041387" y="18161"/>
                  </a:lnTo>
                  <a:lnTo>
                    <a:pt x="1054100" y="18161"/>
                  </a:lnTo>
                  <a:lnTo>
                    <a:pt x="1054163" y="5461"/>
                  </a:lnTo>
                  <a:close/>
                </a:path>
                <a:path w="1791335" h="22225">
                  <a:moveTo>
                    <a:pt x="1079563" y="5600"/>
                  </a:moveTo>
                  <a:lnTo>
                    <a:pt x="1066850" y="5600"/>
                  </a:lnTo>
                  <a:lnTo>
                    <a:pt x="1066787" y="18300"/>
                  </a:lnTo>
                  <a:lnTo>
                    <a:pt x="1079500" y="18300"/>
                  </a:lnTo>
                  <a:lnTo>
                    <a:pt x="1079563" y="5600"/>
                  </a:lnTo>
                  <a:close/>
                </a:path>
                <a:path w="1791335" h="22225">
                  <a:moveTo>
                    <a:pt x="1104963" y="5727"/>
                  </a:moveTo>
                  <a:lnTo>
                    <a:pt x="1092250" y="5727"/>
                  </a:lnTo>
                  <a:lnTo>
                    <a:pt x="1092187" y="18427"/>
                  </a:lnTo>
                  <a:lnTo>
                    <a:pt x="1104900" y="18427"/>
                  </a:lnTo>
                  <a:lnTo>
                    <a:pt x="1104963" y="5727"/>
                  </a:lnTo>
                  <a:close/>
                </a:path>
                <a:path w="1791335" h="22225">
                  <a:moveTo>
                    <a:pt x="1130363" y="5867"/>
                  </a:moveTo>
                  <a:lnTo>
                    <a:pt x="1117650" y="5867"/>
                  </a:lnTo>
                  <a:lnTo>
                    <a:pt x="1117587" y="18567"/>
                  </a:lnTo>
                  <a:lnTo>
                    <a:pt x="1130300" y="18567"/>
                  </a:lnTo>
                  <a:lnTo>
                    <a:pt x="1130363" y="5867"/>
                  </a:lnTo>
                  <a:close/>
                </a:path>
                <a:path w="1791335" h="22225">
                  <a:moveTo>
                    <a:pt x="1155763" y="5994"/>
                  </a:moveTo>
                  <a:lnTo>
                    <a:pt x="1143050" y="5994"/>
                  </a:lnTo>
                  <a:lnTo>
                    <a:pt x="1142987" y="18694"/>
                  </a:lnTo>
                  <a:lnTo>
                    <a:pt x="1155700" y="18694"/>
                  </a:lnTo>
                  <a:lnTo>
                    <a:pt x="1155763" y="5994"/>
                  </a:lnTo>
                  <a:close/>
                </a:path>
                <a:path w="1791335" h="22225">
                  <a:moveTo>
                    <a:pt x="1181163" y="6134"/>
                  </a:moveTo>
                  <a:lnTo>
                    <a:pt x="1168450" y="6134"/>
                  </a:lnTo>
                  <a:lnTo>
                    <a:pt x="1168387" y="18834"/>
                  </a:lnTo>
                  <a:lnTo>
                    <a:pt x="1181100" y="18834"/>
                  </a:lnTo>
                  <a:lnTo>
                    <a:pt x="1181163" y="6134"/>
                  </a:lnTo>
                  <a:close/>
                </a:path>
                <a:path w="1791335" h="22225">
                  <a:moveTo>
                    <a:pt x="1206563" y="6261"/>
                  </a:moveTo>
                  <a:lnTo>
                    <a:pt x="1193850" y="6261"/>
                  </a:lnTo>
                  <a:lnTo>
                    <a:pt x="1193787" y="18961"/>
                  </a:lnTo>
                  <a:lnTo>
                    <a:pt x="1206500" y="18961"/>
                  </a:lnTo>
                  <a:lnTo>
                    <a:pt x="1206563" y="6261"/>
                  </a:lnTo>
                  <a:close/>
                </a:path>
                <a:path w="1791335" h="22225">
                  <a:moveTo>
                    <a:pt x="1231963" y="6400"/>
                  </a:moveTo>
                  <a:lnTo>
                    <a:pt x="1219250" y="6400"/>
                  </a:lnTo>
                  <a:lnTo>
                    <a:pt x="1219187" y="19100"/>
                  </a:lnTo>
                  <a:lnTo>
                    <a:pt x="1231900" y="19100"/>
                  </a:lnTo>
                  <a:lnTo>
                    <a:pt x="1231963" y="6400"/>
                  </a:lnTo>
                  <a:close/>
                </a:path>
                <a:path w="1791335" h="22225">
                  <a:moveTo>
                    <a:pt x="1257363" y="6527"/>
                  </a:moveTo>
                  <a:lnTo>
                    <a:pt x="1244650" y="6527"/>
                  </a:lnTo>
                  <a:lnTo>
                    <a:pt x="1244587" y="19227"/>
                  </a:lnTo>
                  <a:lnTo>
                    <a:pt x="1257300" y="19227"/>
                  </a:lnTo>
                  <a:lnTo>
                    <a:pt x="1257363" y="6527"/>
                  </a:lnTo>
                  <a:close/>
                </a:path>
                <a:path w="1791335" h="22225">
                  <a:moveTo>
                    <a:pt x="1282763" y="6667"/>
                  </a:moveTo>
                  <a:lnTo>
                    <a:pt x="1270050" y="6667"/>
                  </a:lnTo>
                  <a:lnTo>
                    <a:pt x="1269987" y="19367"/>
                  </a:lnTo>
                  <a:lnTo>
                    <a:pt x="1282700" y="19367"/>
                  </a:lnTo>
                  <a:lnTo>
                    <a:pt x="1282763" y="6667"/>
                  </a:lnTo>
                  <a:close/>
                </a:path>
                <a:path w="1791335" h="22225">
                  <a:moveTo>
                    <a:pt x="1308163" y="6794"/>
                  </a:moveTo>
                  <a:lnTo>
                    <a:pt x="1295450" y="6794"/>
                  </a:lnTo>
                  <a:lnTo>
                    <a:pt x="1295387" y="19494"/>
                  </a:lnTo>
                  <a:lnTo>
                    <a:pt x="1308100" y="19494"/>
                  </a:lnTo>
                  <a:lnTo>
                    <a:pt x="1308163" y="6794"/>
                  </a:lnTo>
                  <a:close/>
                </a:path>
                <a:path w="1791335" h="22225">
                  <a:moveTo>
                    <a:pt x="1333563" y="6934"/>
                  </a:moveTo>
                  <a:lnTo>
                    <a:pt x="1320850" y="6934"/>
                  </a:lnTo>
                  <a:lnTo>
                    <a:pt x="1320787" y="19634"/>
                  </a:lnTo>
                  <a:lnTo>
                    <a:pt x="1333500" y="19634"/>
                  </a:lnTo>
                  <a:lnTo>
                    <a:pt x="1333563" y="6934"/>
                  </a:lnTo>
                  <a:close/>
                </a:path>
                <a:path w="1791335" h="22225">
                  <a:moveTo>
                    <a:pt x="1358963" y="7061"/>
                  </a:moveTo>
                  <a:lnTo>
                    <a:pt x="1346250" y="7061"/>
                  </a:lnTo>
                  <a:lnTo>
                    <a:pt x="1346187" y="19761"/>
                  </a:lnTo>
                  <a:lnTo>
                    <a:pt x="1358900" y="19761"/>
                  </a:lnTo>
                  <a:lnTo>
                    <a:pt x="1358963" y="7061"/>
                  </a:lnTo>
                  <a:close/>
                </a:path>
                <a:path w="1791335" h="22225">
                  <a:moveTo>
                    <a:pt x="1384363" y="7200"/>
                  </a:moveTo>
                  <a:lnTo>
                    <a:pt x="1371650" y="7200"/>
                  </a:lnTo>
                  <a:lnTo>
                    <a:pt x="1371587" y="19900"/>
                  </a:lnTo>
                  <a:lnTo>
                    <a:pt x="1384300" y="19900"/>
                  </a:lnTo>
                  <a:lnTo>
                    <a:pt x="1384363" y="7200"/>
                  </a:lnTo>
                  <a:close/>
                </a:path>
                <a:path w="1791335" h="22225">
                  <a:moveTo>
                    <a:pt x="1409763" y="7327"/>
                  </a:moveTo>
                  <a:lnTo>
                    <a:pt x="1397050" y="7327"/>
                  </a:lnTo>
                  <a:lnTo>
                    <a:pt x="1396987" y="20027"/>
                  </a:lnTo>
                  <a:lnTo>
                    <a:pt x="1409700" y="20027"/>
                  </a:lnTo>
                  <a:lnTo>
                    <a:pt x="1409763" y="7327"/>
                  </a:lnTo>
                  <a:close/>
                </a:path>
                <a:path w="1791335" h="22225">
                  <a:moveTo>
                    <a:pt x="1435163" y="7467"/>
                  </a:moveTo>
                  <a:lnTo>
                    <a:pt x="1422450" y="7467"/>
                  </a:lnTo>
                  <a:lnTo>
                    <a:pt x="1422387" y="20167"/>
                  </a:lnTo>
                  <a:lnTo>
                    <a:pt x="1435100" y="20167"/>
                  </a:lnTo>
                  <a:lnTo>
                    <a:pt x="1435163" y="7467"/>
                  </a:lnTo>
                  <a:close/>
                </a:path>
                <a:path w="1791335" h="22225">
                  <a:moveTo>
                    <a:pt x="1460563" y="7594"/>
                  </a:moveTo>
                  <a:lnTo>
                    <a:pt x="1447850" y="7594"/>
                  </a:lnTo>
                  <a:lnTo>
                    <a:pt x="1447787" y="20294"/>
                  </a:lnTo>
                  <a:lnTo>
                    <a:pt x="1460500" y="20294"/>
                  </a:lnTo>
                  <a:lnTo>
                    <a:pt x="1460563" y="7594"/>
                  </a:lnTo>
                  <a:close/>
                </a:path>
                <a:path w="1791335" h="22225">
                  <a:moveTo>
                    <a:pt x="1485963" y="7734"/>
                  </a:moveTo>
                  <a:lnTo>
                    <a:pt x="1473250" y="7734"/>
                  </a:lnTo>
                  <a:lnTo>
                    <a:pt x="1473187" y="20434"/>
                  </a:lnTo>
                  <a:lnTo>
                    <a:pt x="1485900" y="20434"/>
                  </a:lnTo>
                  <a:lnTo>
                    <a:pt x="1485963" y="7734"/>
                  </a:lnTo>
                  <a:close/>
                </a:path>
                <a:path w="1791335" h="22225">
                  <a:moveTo>
                    <a:pt x="1511363" y="7861"/>
                  </a:moveTo>
                  <a:lnTo>
                    <a:pt x="1498650" y="7861"/>
                  </a:lnTo>
                  <a:lnTo>
                    <a:pt x="1498587" y="20561"/>
                  </a:lnTo>
                  <a:lnTo>
                    <a:pt x="1511300" y="20561"/>
                  </a:lnTo>
                  <a:lnTo>
                    <a:pt x="1511363" y="7861"/>
                  </a:lnTo>
                  <a:close/>
                </a:path>
                <a:path w="1791335" h="22225">
                  <a:moveTo>
                    <a:pt x="1536763" y="8001"/>
                  </a:moveTo>
                  <a:lnTo>
                    <a:pt x="1524050" y="8001"/>
                  </a:lnTo>
                  <a:lnTo>
                    <a:pt x="1523987" y="20701"/>
                  </a:lnTo>
                  <a:lnTo>
                    <a:pt x="1536700" y="20701"/>
                  </a:lnTo>
                  <a:lnTo>
                    <a:pt x="1536763" y="8001"/>
                  </a:lnTo>
                  <a:close/>
                </a:path>
                <a:path w="1791335" h="22225">
                  <a:moveTo>
                    <a:pt x="1562163" y="8128"/>
                  </a:moveTo>
                  <a:lnTo>
                    <a:pt x="1549450" y="8128"/>
                  </a:lnTo>
                  <a:lnTo>
                    <a:pt x="1549387" y="20828"/>
                  </a:lnTo>
                  <a:lnTo>
                    <a:pt x="1562100" y="20828"/>
                  </a:lnTo>
                  <a:lnTo>
                    <a:pt x="1562163" y="8128"/>
                  </a:lnTo>
                  <a:close/>
                </a:path>
                <a:path w="1791335" h="22225">
                  <a:moveTo>
                    <a:pt x="1587563" y="8267"/>
                  </a:moveTo>
                  <a:lnTo>
                    <a:pt x="1574850" y="8267"/>
                  </a:lnTo>
                  <a:lnTo>
                    <a:pt x="1574787" y="20967"/>
                  </a:lnTo>
                  <a:lnTo>
                    <a:pt x="1587500" y="20967"/>
                  </a:lnTo>
                  <a:lnTo>
                    <a:pt x="1587563" y="8267"/>
                  </a:lnTo>
                  <a:close/>
                </a:path>
                <a:path w="1791335" h="22225">
                  <a:moveTo>
                    <a:pt x="1612963" y="8394"/>
                  </a:moveTo>
                  <a:lnTo>
                    <a:pt x="1600250" y="8394"/>
                  </a:lnTo>
                  <a:lnTo>
                    <a:pt x="1600187" y="21094"/>
                  </a:lnTo>
                  <a:lnTo>
                    <a:pt x="1612900" y="21094"/>
                  </a:lnTo>
                  <a:lnTo>
                    <a:pt x="1612963" y="8394"/>
                  </a:lnTo>
                  <a:close/>
                </a:path>
                <a:path w="1791335" h="22225">
                  <a:moveTo>
                    <a:pt x="1638363" y="8534"/>
                  </a:moveTo>
                  <a:lnTo>
                    <a:pt x="1625650" y="8534"/>
                  </a:lnTo>
                  <a:lnTo>
                    <a:pt x="1625587" y="21234"/>
                  </a:lnTo>
                  <a:lnTo>
                    <a:pt x="1638300" y="21234"/>
                  </a:lnTo>
                  <a:lnTo>
                    <a:pt x="1638363" y="8534"/>
                  </a:lnTo>
                  <a:close/>
                </a:path>
                <a:path w="1791335" h="22225">
                  <a:moveTo>
                    <a:pt x="1663763" y="8661"/>
                  </a:moveTo>
                  <a:lnTo>
                    <a:pt x="1651050" y="8661"/>
                  </a:lnTo>
                  <a:lnTo>
                    <a:pt x="1650987" y="21361"/>
                  </a:lnTo>
                  <a:lnTo>
                    <a:pt x="1663700" y="21361"/>
                  </a:lnTo>
                  <a:lnTo>
                    <a:pt x="1663763" y="8661"/>
                  </a:lnTo>
                  <a:close/>
                </a:path>
                <a:path w="1791335" h="22225">
                  <a:moveTo>
                    <a:pt x="1689163" y="8788"/>
                  </a:moveTo>
                  <a:lnTo>
                    <a:pt x="1676450" y="8788"/>
                  </a:lnTo>
                  <a:lnTo>
                    <a:pt x="1676387" y="21488"/>
                  </a:lnTo>
                  <a:lnTo>
                    <a:pt x="1689100" y="21488"/>
                  </a:lnTo>
                  <a:lnTo>
                    <a:pt x="1689163" y="8788"/>
                  </a:lnTo>
                  <a:close/>
                </a:path>
                <a:path w="1791335" h="22225">
                  <a:moveTo>
                    <a:pt x="1714563" y="8928"/>
                  </a:moveTo>
                  <a:lnTo>
                    <a:pt x="1701850" y="8928"/>
                  </a:lnTo>
                  <a:lnTo>
                    <a:pt x="1701787" y="21628"/>
                  </a:lnTo>
                  <a:lnTo>
                    <a:pt x="1714487" y="21628"/>
                  </a:lnTo>
                  <a:lnTo>
                    <a:pt x="1714563" y="8928"/>
                  </a:lnTo>
                  <a:close/>
                </a:path>
                <a:path w="1791335" h="22225">
                  <a:moveTo>
                    <a:pt x="1739963" y="9055"/>
                  </a:moveTo>
                  <a:lnTo>
                    <a:pt x="1727250" y="9055"/>
                  </a:lnTo>
                  <a:lnTo>
                    <a:pt x="1727174" y="21755"/>
                  </a:lnTo>
                  <a:lnTo>
                    <a:pt x="1739887" y="21755"/>
                  </a:lnTo>
                  <a:lnTo>
                    <a:pt x="1739963" y="9055"/>
                  </a:lnTo>
                  <a:close/>
                </a:path>
                <a:path w="1791335" h="22225">
                  <a:moveTo>
                    <a:pt x="1765363" y="9194"/>
                  </a:moveTo>
                  <a:lnTo>
                    <a:pt x="1752650" y="9194"/>
                  </a:lnTo>
                  <a:lnTo>
                    <a:pt x="1752574" y="21894"/>
                  </a:lnTo>
                  <a:lnTo>
                    <a:pt x="1765287" y="21894"/>
                  </a:lnTo>
                  <a:lnTo>
                    <a:pt x="1765363" y="9194"/>
                  </a:lnTo>
                  <a:close/>
                </a:path>
                <a:path w="1791335" h="22225">
                  <a:moveTo>
                    <a:pt x="1790763" y="9321"/>
                  </a:moveTo>
                  <a:lnTo>
                    <a:pt x="1778050" y="9321"/>
                  </a:lnTo>
                  <a:lnTo>
                    <a:pt x="1777974" y="22021"/>
                  </a:lnTo>
                  <a:lnTo>
                    <a:pt x="1790687" y="22021"/>
                  </a:lnTo>
                  <a:lnTo>
                    <a:pt x="1790763" y="9321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258868" y="3063100"/>
              <a:ext cx="1249680" cy="19685"/>
            </a:xfrm>
            <a:custGeom>
              <a:avLst/>
              <a:gdLst/>
              <a:ahLst/>
              <a:cxnLst/>
              <a:rect l="l" t="t" r="r" b="b"/>
              <a:pathLst>
                <a:path w="1249679" h="19685">
                  <a:moveTo>
                    <a:pt x="12788" y="0"/>
                  </a:moveTo>
                  <a:lnTo>
                    <a:pt x="76" y="0"/>
                  </a:lnTo>
                  <a:lnTo>
                    <a:pt x="0" y="12700"/>
                  </a:lnTo>
                  <a:lnTo>
                    <a:pt x="12712" y="12700"/>
                  </a:lnTo>
                  <a:lnTo>
                    <a:pt x="12788" y="0"/>
                  </a:lnTo>
                  <a:close/>
                </a:path>
                <a:path w="1249679" h="19685">
                  <a:moveTo>
                    <a:pt x="38188" y="139"/>
                  </a:moveTo>
                  <a:lnTo>
                    <a:pt x="25476" y="139"/>
                  </a:lnTo>
                  <a:lnTo>
                    <a:pt x="25400" y="12839"/>
                  </a:lnTo>
                  <a:lnTo>
                    <a:pt x="38112" y="12839"/>
                  </a:lnTo>
                  <a:lnTo>
                    <a:pt x="38188" y="139"/>
                  </a:lnTo>
                  <a:close/>
                </a:path>
                <a:path w="1249679" h="19685">
                  <a:moveTo>
                    <a:pt x="63588" y="266"/>
                  </a:moveTo>
                  <a:lnTo>
                    <a:pt x="50876" y="266"/>
                  </a:lnTo>
                  <a:lnTo>
                    <a:pt x="50800" y="12966"/>
                  </a:lnTo>
                  <a:lnTo>
                    <a:pt x="63512" y="12966"/>
                  </a:lnTo>
                  <a:lnTo>
                    <a:pt x="63588" y="266"/>
                  </a:lnTo>
                  <a:close/>
                </a:path>
                <a:path w="1249679" h="19685">
                  <a:moveTo>
                    <a:pt x="88988" y="406"/>
                  </a:moveTo>
                  <a:lnTo>
                    <a:pt x="76276" y="406"/>
                  </a:lnTo>
                  <a:lnTo>
                    <a:pt x="76200" y="13106"/>
                  </a:lnTo>
                  <a:lnTo>
                    <a:pt x="88912" y="13106"/>
                  </a:lnTo>
                  <a:lnTo>
                    <a:pt x="88988" y="406"/>
                  </a:lnTo>
                  <a:close/>
                </a:path>
                <a:path w="1249679" h="19685">
                  <a:moveTo>
                    <a:pt x="114388" y="533"/>
                  </a:moveTo>
                  <a:lnTo>
                    <a:pt x="101676" y="533"/>
                  </a:lnTo>
                  <a:lnTo>
                    <a:pt x="101600" y="13233"/>
                  </a:lnTo>
                  <a:lnTo>
                    <a:pt x="114312" y="13233"/>
                  </a:lnTo>
                  <a:lnTo>
                    <a:pt x="114388" y="533"/>
                  </a:lnTo>
                  <a:close/>
                </a:path>
                <a:path w="1249679" h="19685">
                  <a:moveTo>
                    <a:pt x="139788" y="673"/>
                  </a:moveTo>
                  <a:lnTo>
                    <a:pt x="127076" y="673"/>
                  </a:lnTo>
                  <a:lnTo>
                    <a:pt x="127000" y="13373"/>
                  </a:lnTo>
                  <a:lnTo>
                    <a:pt x="139712" y="13373"/>
                  </a:lnTo>
                  <a:lnTo>
                    <a:pt x="139788" y="673"/>
                  </a:lnTo>
                  <a:close/>
                </a:path>
                <a:path w="1249679" h="19685">
                  <a:moveTo>
                    <a:pt x="165176" y="800"/>
                  </a:moveTo>
                  <a:lnTo>
                    <a:pt x="152476" y="800"/>
                  </a:lnTo>
                  <a:lnTo>
                    <a:pt x="152400" y="13500"/>
                  </a:lnTo>
                  <a:lnTo>
                    <a:pt x="165112" y="13500"/>
                  </a:lnTo>
                  <a:lnTo>
                    <a:pt x="165176" y="800"/>
                  </a:lnTo>
                  <a:close/>
                </a:path>
                <a:path w="1249679" h="19685">
                  <a:moveTo>
                    <a:pt x="190576" y="939"/>
                  </a:moveTo>
                  <a:lnTo>
                    <a:pt x="177863" y="939"/>
                  </a:lnTo>
                  <a:lnTo>
                    <a:pt x="177800" y="13639"/>
                  </a:lnTo>
                  <a:lnTo>
                    <a:pt x="190512" y="13639"/>
                  </a:lnTo>
                  <a:lnTo>
                    <a:pt x="190576" y="939"/>
                  </a:lnTo>
                  <a:close/>
                </a:path>
                <a:path w="1249679" h="19685">
                  <a:moveTo>
                    <a:pt x="215976" y="1066"/>
                  </a:moveTo>
                  <a:lnTo>
                    <a:pt x="203263" y="1066"/>
                  </a:lnTo>
                  <a:lnTo>
                    <a:pt x="203200" y="13766"/>
                  </a:lnTo>
                  <a:lnTo>
                    <a:pt x="215912" y="13766"/>
                  </a:lnTo>
                  <a:lnTo>
                    <a:pt x="215976" y="1066"/>
                  </a:lnTo>
                  <a:close/>
                </a:path>
                <a:path w="1249679" h="19685">
                  <a:moveTo>
                    <a:pt x="241376" y="1206"/>
                  </a:moveTo>
                  <a:lnTo>
                    <a:pt x="228663" y="1206"/>
                  </a:lnTo>
                  <a:lnTo>
                    <a:pt x="228600" y="13906"/>
                  </a:lnTo>
                  <a:lnTo>
                    <a:pt x="241312" y="13906"/>
                  </a:lnTo>
                  <a:lnTo>
                    <a:pt x="241376" y="1206"/>
                  </a:lnTo>
                  <a:close/>
                </a:path>
                <a:path w="1249679" h="19685">
                  <a:moveTo>
                    <a:pt x="266776" y="1333"/>
                  </a:moveTo>
                  <a:lnTo>
                    <a:pt x="254063" y="1333"/>
                  </a:lnTo>
                  <a:lnTo>
                    <a:pt x="254000" y="14033"/>
                  </a:lnTo>
                  <a:lnTo>
                    <a:pt x="266712" y="14033"/>
                  </a:lnTo>
                  <a:lnTo>
                    <a:pt x="266776" y="1333"/>
                  </a:lnTo>
                  <a:close/>
                </a:path>
                <a:path w="1249679" h="19685">
                  <a:moveTo>
                    <a:pt x="292176" y="1473"/>
                  </a:moveTo>
                  <a:lnTo>
                    <a:pt x="279463" y="1473"/>
                  </a:lnTo>
                  <a:lnTo>
                    <a:pt x="279400" y="14173"/>
                  </a:lnTo>
                  <a:lnTo>
                    <a:pt x="292112" y="14173"/>
                  </a:lnTo>
                  <a:lnTo>
                    <a:pt x="292176" y="1473"/>
                  </a:lnTo>
                  <a:close/>
                </a:path>
                <a:path w="1249679" h="19685">
                  <a:moveTo>
                    <a:pt x="317576" y="1600"/>
                  </a:moveTo>
                  <a:lnTo>
                    <a:pt x="304863" y="1600"/>
                  </a:lnTo>
                  <a:lnTo>
                    <a:pt x="304800" y="14300"/>
                  </a:lnTo>
                  <a:lnTo>
                    <a:pt x="317512" y="14300"/>
                  </a:lnTo>
                  <a:lnTo>
                    <a:pt x="317576" y="1600"/>
                  </a:lnTo>
                  <a:close/>
                </a:path>
                <a:path w="1249679" h="19685">
                  <a:moveTo>
                    <a:pt x="342976" y="1739"/>
                  </a:moveTo>
                  <a:lnTo>
                    <a:pt x="330263" y="1739"/>
                  </a:lnTo>
                  <a:lnTo>
                    <a:pt x="330200" y="14439"/>
                  </a:lnTo>
                  <a:lnTo>
                    <a:pt x="342912" y="14439"/>
                  </a:lnTo>
                  <a:lnTo>
                    <a:pt x="342976" y="1739"/>
                  </a:lnTo>
                  <a:close/>
                </a:path>
                <a:path w="1249679" h="19685">
                  <a:moveTo>
                    <a:pt x="368376" y="1866"/>
                  </a:moveTo>
                  <a:lnTo>
                    <a:pt x="355663" y="1866"/>
                  </a:lnTo>
                  <a:lnTo>
                    <a:pt x="355600" y="14566"/>
                  </a:lnTo>
                  <a:lnTo>
                    <a:pt x="368312" y="14566"/>
                  </a:lnTo>
                  <a:lnTo>
                    <a:pt x="368376" y="1866"/>
                  </a:lnTo>
                  <a:close/>
                </a:path>
                <a:path w="1249679" h="19685">
                  <a:moveTo>
                    <a:pt x="393776" y="2006"/>
                  </a:moveTo>
                  <a:lnTo>
                    <a:pt x="381063" y="2006"/>
                  </a:lnTo>
                  <a:lnTo>
                    <a:pt x="381000" y="14706"/>
                  </a:lnTo>
                  <a:lnTo>
                    <a:pt x="393712" y="14706"/>
                  </a:lnTo>
                  <a:lnTo>
                    <a:pt x="393776" y="2006"/>
                  </a:lnTo>
                  <a:close/>
                </a:path>
                <a:path w="1249679" h="19685">
                  <a:moveTo>
                    <a:pt x="419176" y="2133"/>
                  </a:moveTo>
                  <a:lnTo>
                    <a:pt x="406463" y="2133"/>
                  </a:lnTo>
                  <a:lnTo>
                    <a:pt x="406400" y="14833"/>
                  </a:lnTo>
                  <a:lnTo>
                    <a:pt x="419112" y="14833"/>
                  </a:lnTo>
                  <a:lnTo>
                    <a:pt x="419176" y="2133"/>
                  </a:lnTo>
                  <a:close/>
                </a:path>
                <a:path w="1249679" h="19685">
                  <a:moveTo>
                    <a:pt x="444576" y="2273"/>
                  </a:moveTo>
                  <a:lnTo>
                    <a:pt x="431863" y="2273"/>
                  </a:lnTo>
                  <a:lnTo>
                    <a:pt x="431800" y="14973"/>
                  </a:lnTo>
                  <a:lnTo>
                    <a:pt x="444512" y="14973"/>
                  </a:lnTo>
                  <a:lnTo>
                    <a:pt x="444576" y="2273"/>
                  </a:lnTo>
                  <a:close/>
                </a:path>
                <a:path w="1249679" h="19685">
                  <a:moveTo>
                    <a:pt x="469976" y="2400"/>
                  </a:moveTo>
                  <a:lnTo>
                    <a:pt x="457263" y="2400"/>
                  </a:lnTo>
                  <a:lnTo>
                    <a:pt x="457200" y="15100"/>
                  </a:lnTo>
                  <a:lnTo>
                    <a:pt x="469912" y="15100"/>
                  </a:lnTo>
                  <a:lnTo>
                    <a:pt x="469976" y="2400"/>
                  </a:lnTo>
                  <a:close/>
                </a:path>
                <a:path w="1249679" h="19685">
                  <a:moveTo>
                    <a:pt x="495376" y="2540"/>
                  </a:moveTo>
                  <a:lnTo>
                    <a:pt x="482663" y="2540"/>
                  </a:lnTo>
                  <a:lnTo>
                    <a:pt x="482600" y="15240"/>
                  </a:lnTo>
                  <a:lnTo>
                    <a:pt x="495312" y="15240"/>
                  </a:lnTo>
                  <a:lnTo>
                    <a:pt x="495376" y="2540"/>
                  </a:lnTo>
                  <a:close/>
                </a:path>
                <a:path w="1249679" h="19685">
                  <a:moveTo>
                    <a:pt x="520776" y="2667"/>
                  </a:moveTo>
                  <a:lnTo>
                    <a:pt x="508063" y="2667"/>
                  </a:lnTo>
                  <a:lnTo>
                    <a:pt x="508000" y="15367"/>
                  </a:lnTo>
                  <a:lnTo>
                    <a:pt x="520712" y="15367"/>
                  </a:lnTo>
                  <a:lnTo>
                    <a:pt x="520776" y="2667"/>
                  </a:lnTo>
                  <a:close/>
                </a:path>
                <a:path w="1249679" h="19685">
                  <a:moveTo>
                    <a:pt x="546176" y="2806"/>
                  </a:moveTo>
                  <a:lnTo>
                    <a:pt x="533463" y="2806"/>
                  </a:lnTo>
                  <a:lnTo>
                    <a:pt x="533400" y="15506"/>
                  </a:lnTo>
                  <a:lnTo>
                    <a:pt x="546112" y="15506"/>
                  </a:lnTo>
                  <a:lnTo>
                    <a:pt x="546176" y="2806"/>
                  </a:lnTo>
                  <a:close/>
                </a:path>
                <a:path w="1249679" h="19685">
                  <a:moveTo>
                    <a:pt x="571576" y="2933"/>
                  </a:moveTo>
                  <a:lnTo>
                    <a:pt x="558863" y="2933"/>
                  </a:lnTo>
                  <a:lnTo>
                    <a:pt x="558800" y="15633"/>
                  </a:lnTo>
                  <a:lnTo>
                    <a:pt x="571512" y="15633"/>
                  </a:lnTo>
                  <a:lnTo>
                    <a:pt x="571576" y="2933"/>
                  </a:lnTo>
                  <a:close/>
                </a:path>
                <a:path w="1249679" h="19685">
                  <a:moveTo>
                    <a:pt x="596976" y="3073"/>
                  </a:moveTo>
                  <a:lnTo>
                    <a:pt x="584263" y="3073"/>
                  </a:lnTo>
                  <a:lnTo>
                    <a:pt x="584200" y="15773"/>
                  </a:lnTo>
                  <a:lnTo>
                    <a:pt x="596912" y="15773"/>
                  </a:lnTo>
                  <a:lnTo>
                    <a:pt x="596976" y="3073"/>
                  </a:lnTo>
                  <a:close/>
                </a:path>
                <a:path w="1249679" h="19685">
                  <a:moveTo>
                    <a:pt x="622376" y="3200"/>
                  </a:moveTo>
                  <a:lnTo>
                    <a:pt x="609663" y="3200"/>
                  </a:lnTo>
                  <a:lnTo>
                    <a:pt x="609600" y="15900"/>
                  </a:lnTo>
                  <a:lnTo>
                    <a:pt x="622312" y="15900"/>
                  </a:lnTo>
                  <a:lnTo>
                    <a:pt x="622376" y="3200"/>
                  </a:lnTo>
                  <a:close/>
                </a:path>
                <a:path w="1249679" h="19685">
                  <a:moveTo>
                    <a:pt x="647776" y="3340"/>
                  </a:moveTo>
                  <a:lnTo>
                    <a:pt x="635063" y="3340"/>
                  </a:lnTo>
                  <a:lnTo>
                    <a:pt x="635000" y="16040"/>
                  </a:lnTo>
                  <a:lnTo>
                    <a:pt x="647712" y="16040"/>
                  </a:lnTo>
                  <a:lnTo>
                    <a:pt x="647776" y="3340"/>
                  </a:lnTo>
                  <a:close/>
                </a:path>
                <a:path w="1249679" h="19685">
                  <a:moveTo>
                    <a:pt x="673176" y="3467"/>
                  </a:moveTo>
                  <a:lnTo>
                    <a:pt x="660463" y="3467"/>
                  </a:lnTo>
                  <a:lnTo>
                    <a:pt x="660400" y="16167"/>
                  </a:lnTo>
                  <a:lnTo>
                    <a:pt x="673112" y="16167"/>
                  </a:lnTo>
                  <a:lnTo>
                    <a:pt x="673176" y="3467"/>
                  </a:lnTo>
                  <a:close/>
                </a:path>
                <a:path w="1249679" h="19685">
                  <a:moveTo>
                    <a:pt x="698576" y="3606"/>
                  </a:moveTo>
                  <a:lnTo>
                    <a:pt x="685863" y="3606"/>
                  </a:lnTo>
                  <a:lnTo>
                    <a:pt x="685800" y="16306"/>
                  </a:lnTo>
                  <a:lnTo>
                    <a:pt x="698512" y="16306"/>
                  </a:lnTo>
                  <a:lnTo>
                    <a:pt x="698576" y="3606"/>
                  </a:lnTo>
                  <a:close/>
                </a:path>
                <a:path w="1249679" h="19685">
                  <a:moveTo>
                    <a:pt x="723976" y="3733"/>
                  </a:moveTo>
                  <a:lnTo>
                    <a:pt x="711263" y="3733"/>
                  </a:lnTo>
                  <a:lnTo>
                    <a:pt x="711200" y="16433"/>
                  </a:lnTo>
                  <a:lnTo>
                    <a:pt x="723912" y="16433"/>
                  </a:lnTo>
                  <a:lnTo>
                    <a:pt x="723976" y="3733"/>
                  </a:lnTo>
                  <a:close/>
                </a:path>
                <a:path w="1249679" h="19685">
                  <a:moveTo>
                    <a:pt x="749376" y="3873"/>
                  </a:moveTo>
                  <a:lnTo>
                    <a:pt x="736663" y="3873"/>
                  </a:lnTo>
                  <a:lnTo>
                    <a:pt x="736600" y="16573"/>
                  </a:lnTo>
                  <a:lnTo>
                    <a:pt x="749312" y="16573"/>
                  </a:lnTo>
                  <a:lnTo>
                    <a:pt x="749376" y="3873"/>
                  </a:lnTo>
                  <a:close/>
                </a:path>
                <a:path w="1249679" h="19685">
                  <a:moveTo>
                    <a:pt x="774776" y="4000"/>
                  </a:moveTo>
                  <a:lnTo>
                    <a:pt x="762063" y="4000"/>
                  </a:lnTo>
                  <a:lnTo>
                    <a:pt x="762000" y="16700"/>
                  </a:lnTo>
                  <a:lnTo>
                    <a:pt x="774712" y="16700"/>
                  </a:lnTo>
                  <a:lnTo>
                    <a:pt x="774776" y="4000"/>
                  </a:lnTo>
                  <a:close/>
                </a:path>
                <a:path w="1249679" h="19685">
                  <a:moveTo>
                    <a:pt x="800176" y="4140"/>
                  </a:moveTo>
                  <a:lnTo>
                    <a:pt x="787463" y="4140"/>
                  </a:lnTo>
                  <a:lnTo>
                    <a:pt x="787400" y="16840"/>
                  </a:lnTo>
                  <a:lnTo>
                    <a:pt x="800112" y="16840"/>
                  </a:lnTo>
                  <a:lnTo>
                    <a:pt x="800176" y="4140"/>
                  </a:lnTo>
                  <a:close/>
                </a:path>
                <a:path w="1249679" h="19685">
                  <a:moveTo>
                    <a:pt x="825576" y="4267"/>
                  </a:moveTo>
                  <a:lnTo>
                    <a:pt x="812863" y="4267"/>
                  </a:lnTo>
                  <a:lnTo>
                    <a:pt x="812800" y="16967"/>
                  </a:lnTo>
                  <a:lnTo>
                    <a:pt x="825512" y="16967"/>
                  </a:lnTo>
                  <a:lnTo>
                    <a:pt x="825576" y="4267"/>
                  </a:lnTo>
                  <a:close/>
                </a:path>
                <a:path w="1249679" h="19685">
                  <a:moveTo>
                    <a:pt x="850976" y="4406"/>
                  </a:moveTo>
                  <a:lnTo>
                    <a:pt x="838263" y="4406"/>
                  </a:lnTo>
                  <a:lnTo>
                    <a:pt x="838200" y="17106"/>
                  </a:lnTo>
                  <a:lnTo>
                    <a:pt x="850912" y="17106"/>
                  </a:lnTo>
                  <a:lnTo>
                    <a:pt x="850976" y="4406"/>
                  </a:lnTo>
                  <a:close/>
                </a:path>
                <a:path w="1249679" h="19685">
                  <a:moveTo>
                    <a:pt x="876376" y="4533"/>
                  </a:moveTo>
                  <a:lnTo>
                    <a:pt x="863663" y="4533"/>
                  </a:lnTo>
                  <a:lnTo>
                    <a:pt x="863587" y="17233"/>
                  </a:lnTo>
                  <a:lnTo>
                    <a:pt x="876300" y="17233"/>
                  </a:lnTo>
                  <a:lnTo>
                    <a:pt x="876376" y="4533"/>
                  </a:lnTo>
                  <a:close/>
                </a:path>
                <a:path w="1249679" h="19685">
                  <a:moveTo>
                    <a:pt x="901776" y="4673"/>
                  </a:moveTo>
                  <a:lnTo>
                    <a:pt x="889063" y="4673"/>
                  </a:lnTo>
                  <a:lnTo>
                    <a:pt x="888987" y="17373"/>
                  </a:lnTo>
                  <a:lnTo>
                    <a:pt x="901700" y="17373"/>
                  </a:lnTo>
                  <a:lnTo>
                    <a:pt x="901776" y="4673"/>
                  </a:lnTo>
                  <a:close/>
                </a:path>
                <a:path w="1249679" h="19685">
                  <a:moveTo>
                    <a:pt x="927176" y="4800"/>
                  </a:moveTo>
                  <a:lnTo>
                    <a:pt x="914463" y="4800"/>
                  </a:lnTo>
                  <a:lnTo>
                    <a:pt x="914387" y="17500"/>
                  </a:lnTo>
                  <a:lnTo>
                    <a:pt x="927100" y="17500"/>
                  </a:lnTo>
                  <a:lnTo>
                    <a:pt x="927176" y="4800"/>
                  </a:lnTo>
                  <a:close/>
                </a:path>
                <a:path w="1249679" h="19685">
                  <a:moveTo>
                    <a:pt x="952576" y="4940"/>
                  </a:moveTo>
                  <a:lnTo>
                    <a:pt x="939863" y="4940"/>
                  </a:lnTo>
                  <a:lnTo>
                    <a:pt x="939787" y="17640"/>
                  </a:lnTo>
                  <a:lnTo>
                    <a:pt x="952500" y="17640"/>
                  </a:lnTo>
                  <a:lnTo>
                    <a:pt x="952576" y="4940"/>
                  </a:lnTo>
                  <a:close/>
                </a:path>
                <a:path w="1249679" h="19685">
                  <a:moveTo>
                    <a:pt x="977976" y="5067"/>
                  </a:moveTo>
                  <a:lnTo>
                    <a:pt x="965263" y="5067"/>
                  </a:lnTo>
                  <a:lnTo>
                    <a:pt x="965187" y="17767"/>
                  </a:lnTo>
                  <a:lnTo>
                    <a:pt x="977900" y="17767"/>
                  </a:lnTo>
                  <a:lnTo>
                    <a:pt x="977976" y="5067"/>
                  </a:lnTo>
                  <a:close/>
                </a:path>
                <a:path w="1249679" h="19685">
                  <a:moveTo>
                    <a:pt x="1003376" y="5207"/>
                  </a:moveTo>
                  <a:lnTo>
                    <a:pt x="990663" y="5207"/>
                  </a:lnTo>
                  <a:lnTo>
                    <a:pt x="990587" y="17894"/>
                  </a:lnTo>
                  <a:lnTo>
                    <a:pt x="1003300" y="17894"/>
                  </a:lnTo>
                  <a:lnTo>
                    <a:pt x="1003376" y="5207"/>
                  </a:lnTo>
                  <a:close/>
                </a:path>
                <a:path w="1249679" h="19685">
                  <a:moveTo>
                    <a:pt x="1028776" y="5334"/>
                  </a:moveTo>
                  <a:lnTo>
                    <a:pt x="1016063" y="5334"/>
                  </a:lnTo>
                  <a:lnTo>
                    <a:pt x="1015987" y="18034"/>
                  </a:lnTo>
                  <a:lnTo>
                    <a:pt x="1028700" y="18034"/>
                  </a:lnTo>
                  <a:lnTo>
                    <a:pt x="1028776" y="5334"/>
                  </a:lnTo>
                  <a:close/>
                </a:path>
                <a:path w="1249679" h="19685">
                  <a:moveTo>
                    <a:pt x="1054176" y="5461"/>
                  </a:moveTo>
                  <a:lnTo>
                    <a:pt x="1041463" y="5461"/>
                  </a:lnTo>
                  <a:lnTo>
                    <a:pt x="1041387" y="18161"/>
                  </a:lnTo>
                  <a:lnTo>
                    <a:pt x="1054100" y="18161"/>
                  </a:lnTo>
                  <a:lnTo>
                    <a:pt x="1054176" y="5461"/>
                  </a:lnTo>
                  <a:close/>
                </a:path>
                <a:path w="1249679" h="19685">
                  <a:moveTo>
                    <a:pt x="1079576" y="5600"/>
                  </a:moveTo>
                  <a:lnTo>
                    <a:pt x="1066863" y="5600"/>
                  </a:lnTo>
                  <a:lnTo>
                    <a:pt x="1066787" y="18300"/>
                  </a:lnTo>
                  <a:lnTo>
                    <a:pt x="1079500" y="18300"/>
                  </a:lnTo>
                  <a:lnTo>
                    <a:pt x="1079576" y="5600"/>
                  </a:lnTo>
                  <a:close/>
                </a:path>
                <a:path w="1249679" h="19685">
                  <a:moveTo>
                    <a:pt x="1104963" y="5727"/>
                  </a:moveTo>
                  <a:lnTo>
                    <a:pt x="1092250" y="5727"/>
                  </a:lnTo>
                  <a:lnTo>
                    <a:pt x="1092187" y="18427"/>
                  </a:lnTo>
                  <a:lnTo>
                    <a:pt x="1104900" y="18427"/>
                  </a:lnTo>
                  <a:lnTo>
                    <a:pt x="1104963" y="5727"/>
                  </a:lnTo>
                  <a:close/>
                </a:path>
                <a:path w="1249679" h="19685">
                  <a:moveTo>
                    <a:pt x="1130363" y="5867"/>
                  </a:moveTo>
                  <a:lnTo>
                    <a:pt x="1117650" y="5867"/>
                  </a:lnTo>
                  <a:lnTo>
                    <a:pt x="1117587" y="18567"/>
                  </a:lnTo>
                  <a:lnTo>
                    <a:pt x="1130300" y="18567"/>
                  </a:lnTo>
                  <a:lnTo>
                    <a:pt x="1130363" y="5867"/>
                  </a:lnTo>
                  <a:close/>
                </a:path>
                <a:path w="1249679" h="19685">
                  <a:moveTo>
                    <a:pt x="1155763" y="5994"/>
                  </a:moveTo>
                  <a:lnTo>
                    <a:pt x="1143050" y="5994"/>
                  </a:lnTo>
                  <a:lnTo>
                    <a:pt x="1142987" y="18694"/>
                  </a:lnTo>
                  <a:lnTo>
                    <a:pt x="1155700" y="18694"/>
                  </a:lnTo>
                  <a:lnTo>
                    <a:pt x="1155763" y="5994"/>
                  </a:lnTo>
                  <a:close/>
                </a:path>
                <a:path w="1249679" h="19685">
                  <a:moveTo>
                    <a:pt x="1181163" y="6134"/>
                  </a:moveTo>
                  <a:lnTo>
                    <a:pt x="1168450" y="6134"/>
                  </a:lnTo>
                  <a:lnTo>
                    <a:pt x="1168387" y="18834"/>
                  </a:lnTo>
                  <a:lnTo>
                    <a:pt x="1181100" y="18834"/>
                  </a:lnTo>
                  <a:lnTo>
                    <a:pt x="1181163" y="6134"/>
                  </a:lnTo>
                  <a:close/>
                </a:path>
                <a:path w="1249679" h="19685">
                  <a:moveTo>
                    <a:pt x="1206563" y="6261"/>
                  </a:moveTo>
                  <a:lnTo>
                    <a:pt x="1193850" y="6261"/>
                  </a:lnTo>
                  <a:lnTo>
                    <a:pt x="1193787" y="18961"/>
                  </a:lnTo>
                  <a:lnTo>
                    <a:pt x="1206500" y="18961"/>
                  </a:lnTo>
                  <a:lnTo>
                    <a:pt x="1206563" y="6261"/>
                  </a:lnTo>
                  <a:close/>
                </a:path>
                <a:path w="1249679" h="19685">
                  <a:moveTo>
                    <a:pt x="1231963" y="6400"/>
                  </a:moveTo>
                  <a:lnTo>
                    <a:pt x="1219250" y="6400"/>
                  </a:lnTo>
                  <a:lnTo>
                    <a:pt x="1219187" y="19100"/>
                  </a:lnTo>
                  <a:lnTo>
                    <a:pt x="1231900" y="19100"/>
                  </a:lnTo>
                  <a:lnTo>
                    <a:pt x="1231963" y="6400"/>
                  </a:lnTo>
                  <a:close/>
                </a:path>
                <a:path w="1249679" h="19685">
                  <a:moveTo>
                    <a:pt x="1249159" y="6489"/>
                  </a:moveTo>
                  <a:lnTo>
                    <a:pt x="1244650" y="6489"/>
                  </a:lnTo>
                  <a:lnTo>
                    <a:pt x="1244587" y="19189"/>
                  </a:lnTo>
                  <a:lnTo>
                    <a:pt x="1249083" y="19189"/>
                  </a:lnTo>
                  <a:lnTo>
                    <a:pt x="1249159" y="6489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30334" y="412610"/>
            <a:ext cx="3049270" cy="528320"/>
          </a:xfrm>
          <a:custGeom>
            <a:avLst/>
            <a:gdLst/>
            <a:ahLst/>
            <a:cxnLst/>
            <a:rect l="l" t="t" r="r" b="b"/>
            <a:pathLst>
              <a:path w="3049270" h="528319">
                <a:moveTo>
                  <a:pt x="3049003" y="91440"/>
                </a:moveTo>
                <a:lnTo>
                  <a:pt x="3048685" y="86360"/>
                </a:lnTo>
                <a:lnTo>
                  <a:pt x="3048089" y="81280"/>
                </a:lnTo>
                <a:lnTo>
                  <a:pt x="3047250" y="77470"/>
                </a:lnTo>
                <a:lnTo>
                  <a:pt x="3047123" y="76200"/>
                </a:lnTo>
                <a:lnTo>
                  <a:pt x="3046031" y="72390"/>
                </a:lnTo>
                <a:lnTo>
                  <a:pt x="3045701" y="71120"/>
                </a:lnTo>
                <a:lnTo>
                  <a:pt x="3044710" y="67310"/>
                </a:lnTo>
                <a:lnTo>
                  <a:pt x="3043821" y="64770"/>
                </a:lnTo>
                <a:lnTo>
                  <a:pt x="3043390" y="63500"/>
                </a:lnTo>
                <a:lnTo>
                  <a:pt x="3043174" y="62230"/>
                </a:lnTo>
                <a:lnTo>
                  <a:pt x="3041421" y="58420"/>
                </a:lnTo>
                <a:lnTo>
                  <a:pt x="3040126" y="55880"/>
                </a:lnTo>
                <a:lnTo>
                  <a:pt x="3039478" y="54610"/>
                </a:lnTo>
                <a:lnTo>
                  <a:pt x="3037319" y="49530"/>
                </a:lnTo>
                <a:lnTo>
                  <a:pt x="3035300" y="45720"/>
                </a:lnTo>
                <a:lnTo>
                  <a:pt x="3034982" y="45720"/>
                </a:lnTo>
                <a:lnTo>
                  <a:pt x="3032455" y="41910"/>
                </a:lnTo>
                <a:lnTo>
                  <a:pt x="3031553" y="40640"/>
                </a:lnTo>
                <a:lnTo>
                  <a:pt x="3029750" y="38100"/>
                </a:lnTo>
                <a:lnTo>
                  <a:pt x="3026867" y="34290"/>
                </a:lnTo>
                <a:lnTo>
                  <a:pt x="3024225" y="31750"/>
                </a:lnTo>
                <a:lnTo>
                  <a:pt x="3021038" y="27940"/>
                </a:lnTo>
                <a:lnTo>
                  <a:pt x="3020606" y="27940"/>
                </a:lnTo>
                <a:lnTo>
                  <a:pt x="3018358" y="25400"/>
                </a:lnTo>
                <a:lnTo>
                  <a:pt x="3017240" y="24130"/>
                </a:lnTo>
                <a:lnTo>
                  <a:pt x="3014192" y="21590"/>
                </a:lnTo>
                <a:lnTo>
                  <a:pt x="3010547" y="19050"/>
                </a:lnTo>
                <a:lnTo>
                  <a:pt x="3006763" y="16510"/>
                </a:lnTo>
                <a:lnTo>
                  <a:pt x="3006255" y="15240"/>
                </a:lnTo>
                <a:lnTo>
                  <a:pt x="3002330" y="13970"/>
                </a:lnTo>
                <a:lnTo>
                  <a:pt x="2998813" y="11430"/>
                </a:lnTo>
                <a:lnTo>
                  <a:pt x="2994647" y="8890"/>
                </a:lnTo>
                <a:lnTo>
                  <a:pt x="2990367" y="7620"/>
                </a:lnTo>
                <a:lnTo>
                  <a:pt x="2989796" y="7620"/>
                </a:lnTo>
                <a:lnTo>
                  <a:pt x="2985389" y="5080"/>
                </a:lnTo>
                <a:lnTo>
                  <a:pt x="2981477" y="3810"/>
                </a:lnTo>
                <a:lnTo>
                  <a:pt x="2972219" y="1270"/>
                </a:lnTo>
                <a:lnTo>
                  <a:pt x="2971596" y="1270"/>
                </a:lnTo>
                <a:lnTo>
                  <a:pt x="2966821" y="0"/>
                </a:lnTo>
                <a:lnTo>
                  <a:pt x="82219" y="0"/>
                </a:lnTo>
                <a:lnTo>
                  <a:pt x="81584" y="1270"/>
                </a:lnTo>
                <a:lnTo>
                  <a:pt x="76822" y="1270"/>
                </a:lnTo>
                <a:lnTo>
                  <a:pt x="67564" y="3810"/>
                </a:lnTo>
                <a:lnTo>
                  <a:pt x="63652" y="5080"/>
                </a:lnTo>
                <a:lnTo>
                  <a:pt x="63068" y="5080"/>
                </a:lnTo>
                <a:lnTo>
                  <a:pt x="58674" y="7620"/>
                </a:lnTo>
                <a:lnTo>
                  <a:pt x="54394" y="8890"/>
                </a:lnTo>
                <a:lnTo>
                  <a:pt x="50228" y="11430"/>
                </a:lnTo>
                <a:lnTo>
                  <a:pt x="46710" y="13970"/>
                </a:lnTo>
                <a:lnTo>
                  <a:pt x="46189" y="13970"/>
                </a:lnTo>
                <a:lnTo>
                  <a:pt x="42278" y="16510"/>
                </a:lnTo>
                <a:lnTo>
                  <a:pt x="38493" y="19050"/>
                </a:lnTo>
                <a:lnTo>
                  <a:pt x="34848" y="21590"/>
                </a:lnTo>
                <a:lnTo>
                  <a:pt x="31800" y="24130"/>
                </a:lnTo>
                <a:lnTo>
                  <a:pt x="28435" y="27940"/>
                </a:lnTo>
                <a:lnTo>
                  <a:pt x="28003" y="27940"/>
                </a:lnTo>
                <a:lnTo>
                  <a:pt x="24815" y="31750"/>
                </a:lnTo>
                <a:lnTo>
                  <a:pt x="22174" y="34290"/>
                </a:lnTo>
                <a:lnTo>
                  <a:pt x="19291" y="38100"/>
                </a:lnTo>
                <a:lnTo>
                  <a:pt x="16586" y="41910"/>
                </a:lnTo>
                <a:lnTo>
                  <a:pt x="16243" y="41910"/>
                </a:lnTo>
                <a:lnTo>
                  <a:pt x="13741" y="45720"/>
                </a:lnTo>
                <a:lnTo>
                  <a:pt x="11722" y="49530"/>
                </a:lnTo>
                <a:lnTo>
                  <a:pt x="9563" y="54610"/>
                </a:lnTo>
                <a:lnTo>
                  <a:pt x="7620" y="58420"/>
                </a:lnTo>
                <a:lnTo>
                  <a:pt x="7378" y="58420"/>
                </a:lnTo>
                <a:lnTo>
                  <a:pt x="5651" y="63500"/>
                </a:lnTo>
                <a:lnTo>
                  <a:pt x="4330" y="67310"/>
                </a:lnTo>
                <a:lnTo>
                  <a:pt x="3009" y="72390"/>
                </a:lnTo>
                <a:lnTo>
                  <a:pt x="1917" y="76200"/>
                </a:lnTo>
                <a:lnTo>
                  <a:pt x="1790" y="77470"/>
                </a:lnTo>
                <a:lnTo>
                  <a:pt x="952" y="81280"/>
                </a:lnTo>
                <a:lnTo>
                  <a:pt x="419" y="86360"/>
                </a:lnTo>
                <a:lnTo>
                  <a:pt x="0" y="91440"/>
                </a:lnTo>
                <a:lnTo>
                  <a:pt x="25" y="438150"/>
                </a:lnTo>
                <a:lnTo>
                  <a:pt x="952" y="447040"/>
                </a:lnTo>
                <a:lnTo>
                  <a:pt x="1790" y="452120"/>
                </a:lnTo>
                <a:lnTo>
                  <a:pt x="3009" y="457200"/>
                </a:lnTo>
                <a:lnTo>
                  <a:pt x="5651" y="464820"/>
                </a:lnTo>
                <a:lnTo>
                  <a:pt x="5867" y="466090"/>
                </a:lnTo>
                <a:lnTo>
                  <a:pt x="7620" y="469900"/>
                </a:lnTo>
                <a:lnTo>
                  <a:pt x="9563" y="474980"/>
                </a:lnTo>
                <a:lnTo>
                  <a:pt x="11722" y="478790"/>
                </a:lnTo>
                <a:lnTo>
                  <a:pt x="13741" y="482600"/>
                </a:lnTo>
                <a:lnTo>
                  <a:pt x="14058" y="482600"/>
                </a:lnTo>
                <a:lnTo>
                  <a:pt x="16586" y="486410"/>
                </a:lnTo>
                <a:lnTo>
                  <a:pt x="19291" y="490220"/>
                </a:lnTo>
                <a:lnTo>
                  <a:pt x="22174" y="494030"/>
                </a:lnTo>
                <a:lnTo>
                  <a:pt x="24815" y="496570"/>
                </a:lnTo>
                <a:lnTo>
                  <a:pt x="28003" y="500380"/>
                </a:lnTo>
                <a:lnTo>
                  <a:pt x="28435" y="500380"/>
                </a:lnTo>
                <a:lnTo>
                  <a:pt x="31800" y="504190"/>
                </a:lnTo>
                <a:lnTo>
                  <a:pt x="34848" y="506730"/>
                </a:lnTo>
                <a:lnTo>
                  <a:pt x="38493" y="509270"/>
                </a:lnTo>
                <a:lnTo>
                  <a:pt x="42278" y="511810"/>
                </a:lnTo>
                <a:lnTo>
                  <a:pt x="42786" y="513080"/>
                </a:lnTo>
                <a:lnTo>
                  <a:pt x="46710" y="515620"/>
                </a:lnTo>
                <a:lnTo>
                  <a:pt x="50228" y="516890"/>
                </a:lnTo>
                <a:lnTo>
                  <a:pt x="54394" y="519430"/>
                </a:lnTo>
                <a:lnTo>
                  <a:pt x="58674" y="521970"/>
                </a:lnTo>
                <a:lnTo>
                  <a:pt x="59245" y="521970"/>
                </a:lnTo>
                <a:lnTo>
                  <a:pt x="63652" y="523240"/>
                </a:lnTo>
                <a:lnTo>
                  <a:pt x="67564" y="524510"/>
                </a:lnTo>
                <a:lnTo>
                  <a:pt x="76822" y="527050"/>
                </a:lnTo>
                <a:lnTo>
                  <a:pt x="77444" y="527050"/>
                </a:lnTo>
                <a:lnTo>
                  <a:pt x="82219" y="528320"/>
                </a:lnTo>
                <a:lnTo>
                  <a:pt x="2967456" y="528320"/>
                </a:lnTo>
                <a:lnTo>
                  <a:pt x="2971596" y="527050"/>
                </a:lnTo>
                <a:lnTo>
                  <a:pt x="2972219" y="527050"/>
                </a:lnTo>
                <a:lnTo>
                  <a:pt x="2981477" y="524510"/>
                </a:lnTo>
                <a:lnTo>
                  <a:pt x="2985389" y="523240"/>
                </a:lnTo>
                <a:lnTo>
                  <a:pt x="2985973" y="523240"/>
                </a:lnTo>
                <a:lnTo>
                  <a:pt x="2990367" y="521970"/>
                </a:lnTo>
                <a:lnTo>
                  <a:pt x="2994647" y="519430"/>
                </a:lnTo>
                <a:lnTo>
                  <a:pt x="2998813" y="516890"/>
                </a:lnTo>
                <a:lnTo>
                  <a:pt x="3002330" y="515620"/>
                </a:lnTo>
                <a:lnTo>
                  <a:pt x="3002851" y="514350"/>
                </a:lnTo>
                <a:lnTo>
                  <a:pt x="3006763" y="511810"/>
                </a:lnTo>
                <a:lnTo>
                  <a:pt x="3010547" y="509270"/>
                </a:lnTo>
                <a:lnTo>
                  <a:pt x="3014192" y="506730"/>
                </a:lnTo>
                <a:lnTo>
                  <a:pt x="3017240" y="504190"/>
                </a:lnTo>
                <a:lnTo>
                  <a:pt x="3020606" y="500380"/>
                </a:lnTo>
                <a:lnTo>
                  <a:pt x="3021038" y="500380"/>
                </a:lnTo>
                <a:lnTo>
                  <a:pt x="3024225" y="496570"/>
                </a:lnTo>
                <a:lnTo>
                  <a:pt x="3026867" y="494030"/>
                </a:lnTo>
                <a:lnTo>
                  <a:pt x="3029750" y="490220"/>
                </a:lnTo>
                <a:lnTo>
                  <a:pt x="3032455" y="486410"/>
                </a:lnTo>
                <a:lnTo>
                  <a:pt x="3032798" y="486410"/>
                </a:lnTo>
                <a:lnTo>
                  <a:pt x="3035300" y="482600"/>
                </a:lnTo>
                <a:lnTo>
                  <a:pt x="3037319" y="478790"/>
                </a:lnTo>
                <a:lnTo>
                  <a:pt x="3039478" y="474980"/>
                </a:lnTo>
                <a:lnTo>
                  <a:pt x="3041421" y="469900"/>
                </a:lnTo>
                <a:lnTo>
                  <a:pt x="3041662" y="469900"/>
                </a:lnTo>
                <a:lnTo>
                  <a:pt x="3043390" y="464820"/>
                </a:lnTo>
                <a:lnTo>
                  <a:pt x="3044710" y="461010"/>
                </a:lnTo>
                <a:lnTo>
                  <a:pt x="3046031" y="457200"/>
                </a:lnTo>
                <a:lnTo>
                  <a:pt x="3047123" y="452120"/>
                </a:lnTo>
                <a:lnTo>
                  <a:pt x="3047365" y="450850"/>
                </a:lnTo>
                <a:lnTo>
                  <a:pt x="3048089" y="447040"/>
                </a:lnTo>
                <a:lnTo>
                  <a:pt x="3049003" y="438150"/>
                </a:lnTo>
                <a:lnTo>
                  <a:pt x="3049003" y="91440"/>
                </a:lnTo>
                <a:close/>
              </a:path>
            </a:pathLst>
          </a:custGeom>
          <a:solidFill>
            <a:srgbClr val="FF881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988707" y="2596857"/>
            <a:ext cx="7020559" cy="558165"/>
            <a:chOff x="988707" y="2596857"/>
            <a:chExt cx="7020559" cy="558165"/>
          </a:xfrm>
        </p:grpSpPr>
        <p:sp>
          <p:nvSpPr>
            <p:cNvPr id="4" name="object 4"/>
            <p:cNvSpPr/>
            <p:nvPr/>
          </p:nvSpPr>
          <p:spPr>
            <a:xfrm>
              <a:off x="988707" y="2897936"/>
              <a:ext cx="7020559" cy="19050"/>
            </a:xfrm>
            <a:custGeom>
              <a:avLst/>
              <a:gdLst/>
              <a:ahLst/>
              <a:cxnLst/>
              <a:rect l="l" t="t" r="r" b="b"/>
              <a:pathLst>
                <a:path w="7020559" h="19050">
                  <a:moveTo>
                    <a:pt x="7020001" y="0"/>
                  </a:moveTo>
                  <a:lnTo>
                    <a:pt x="0" y="0"/>
                  </a:lnTo>
                  <a:lnTo>
                    <a:pt x="0" y="19050"/>
                  </a:lnTo>
                  <a:lnTo>
                    <a:pt x="7020001" y="19050"/>
                  </a:lnTo>
                  <a:lnTo>
                    <a:pt x="7020001" y="0"/>
                  </a:lnTo>
                  <a:close/>
                </a:path>
              </a:pathLst>
            </a:custGeom>
            <a:solidFill>
              <a:srgbClr val="6565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801368" y="2827261"/>
              <a:ext cx="5535295" cy="160655"/>
            </a:xfrm>
            <a:custGeom>
              <a:avLst/>
              <a:gdLst/>
              <a:ahLst/>
              <a:cxnLst/>
              <a:rect l="l" t="t" r="r" b="b"/>
              <a:pathLst>
                <a:path w="5535295" h="160655">
                  <a:moveTo>
                    <a:pt x="135636" y="80530"/>
                  </a:moveTo>
                  <a:lnTo>
                    <a:pt x="67056" y="11950"/>
                  </a:lnTo>
                  <a:lnTo>
                    <a:pt x="0" y="80530"/>
                  </a:lnTo>
                  <a:lnTo>
                    <a:pt x="67056" y="147586"/>
                  </a:lnTo>
                  <a:lnTo>
                    <a:pt x="135636" y="80530"/>
                  </a:lnTo>
                  <a:close/>
                </a:path>
                <a:path w="5535295" h="160655">
                  <a:moveTo>
                    <a:pt x="1236395" y="80200"/>
                  </a:moveTo>
                  <a:lnTo>
                    <a:pt x="1183132" y="21678"/>
                  </a:lnTo>
                  <a:lnTo>
                    <a:pt x="1165174" y="3721"/>
                  </a:lnTo>
                  <a:lnTo>
                    <a:pt x="1163256" y="2146"/>
                  </a:lnTo>
                  <a:lnTo>
                    <a:pt x="1161059" y="965"/>
                  </a:lnTo>
                  <a:lnTo>
                    <a:pt x="1158671" y="254"/>
                  </a:lnTo>
                  <a:lnTo>
                    <a:pt x="1156195" y="0"/>
                  </a:lnTo>
                  <a:lnTo>
                    <a:pt x="1153718" y="254"/>
                  </a:lnTo>
                  <a:lnTo>
                    <a:pt x="1079715" y="71221"/>
                  </a:lnTo>
                  <a:lnTo>
                    <a:pt x="1075994" y="80200"/>
                  </a:lnTo>
                  <a:lnTo>
                    <a:pt x="1076248" y="82677"/>
                  </a:lnTo>
                  <a:lnTo>
                    <a:pt x="1147216" y="156679"/>
                  </a:lnTo>
                  <a:lnTo>
                    <a:pt x="1156195" y="160401"/>
                  </a:lnTo>
                  <a:lnTo>
                    <a:pt x="1158671" y="160159"/>
                  </a:lnTo>
                  <a:lnTo>
                    <a:pt x="1161059" y="159435"/>
                  </a:lnTo>
                  <a:lnTo>
                    <a:pt x="1163256" y="158267"/>
                  </a:lnTo>
                  <a:lnTo>
                    <a:pt x="1165174" y="156679"/>
                  </a:lnTo>
                  <a:lnTo>
                    <a:pt x="1183132" y="138722"/>
                  </a:lnTo>
                  <a:lnTo>
                    <a:pt x="1232674" y="89179"/>
                  </a:lnTo>
                  <a:lnTo>
                    <a:pt x="1234262" y="87261"/>
                  </a:lnTo>
                  <a:lnTo>
                    <a:pt x="1235430" y="85064"/>
                  </a:lnTo>
                  <a:lnTo>
                    <a:pt x="1236154" y="82677"/>
                  </a:lnTo>
                  <a:lnTo>
                    <a:pt x="1236395" y="80200"/>
                  </a:lnTo>
                  <a:close/>
                </a:path>
                <a:path w="5535295" h="160655">
                  <a:moveTo>
                    <a:pt x="2310384" y="80530"/>
                  </a:moveTo>
                  <a:lnTo>
                    <a:pt x="2243328" y="11950"/>
                  </a:lnTo>
                  <a:lnTo>
                    <a:pt x="2174748" y="80530"/>
                  </a:lnTo>
                  <a:lnTo>
                    <a:pt x="2243328" y="147586"/>
                  </a:lnTo>
                  <a:lnTo>
                    <a:pt x="2310384" y="80530"/>
                  </a:lnTo>
                  <a:close/>
                </a:path>
                <a:path w="5535295" h="160655">
                  <a:moveTo>
                    <a:pt x="3387852" y="80530"/>
                  </a:moveTo>
                  <a:lnTo>
                    <a:pt x="3320796" y="11950"/>
                  </a:lnTo>
                  <a:lnTo>
                    <a:pt x="3253740" y="80530"/>
                  </a:lnTo>
                  <a:lnTo>
                    <a:pt x="3320796" y="147586"/>
                  </a:lnTo>
                  <a:lnTo>
                    <a:pt x="3387852" y="80530"/>
                  </a:lnTo>
                  <a:close/>
                </a:path>
                <a:path w="5535295" h="160655">
                  <a:moveTo>
                    <a:pt x="4457700" y="71386"/>
                  </a:moveTo>
                  <a:lnTo>
                    <a:pt x="4390644" y="4330"/>
                  </a:lnTo>
                  <a:lnTo>
                    <a:pt x="4322064" y="71386"/>
                  </a:lnTo>
                  <a:lnTo>
                    <a:pt x="4390644" y="138442"/>
                  </a:lnTo>
                  <a:lnTo>
                    <a:pt x="4457700" y="71386"/>
                  </a:lnTo>
                  <a:close/>
                </a:path>
                <a:path w="5535295" h="160655">
                  <a:moveTo>
                    <a:pt x="5535168" y="82054"/>
                  </a:moveTo>
                  <a:lnTo>
                    <a:pt x="5468112" y="14998"/>
                  </a:lnTo>
                  <a:lnTo>
                    <a:pt x="5401056" y="82054"/>
                  </a:lnTo>
                  <a:lnTo>
                    <a:pt x="5468112" y="149110"/>
                  </a:lnTo>
                  <a:lnTo>
                    <a:pt x="5535168" y="82054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59343" y="2596857"/>
              <a:ext cx="1108075" cy="558165"/>
            </a:xfrm>
            <a:custGeom>
              <a:avLst/>
              <a:gdLst/>
              <a:ahLst/>
              <a:cxnLst/>
              <a:rect l="l" t="t" r="r" b="b"/>
              <a:pathLst>
                <a:path w="1108075" h="558164">
                  <a:moveTo>
                    <a:pt x="19050" y="378104"/>
                  </a:moveTo>
                  <a:lnTo>
                    <a:pt x="0" y="378104"/>
                  </a:lnTo>
                  <a:lnTo>
                    <a:pt x="0" y="558126"/>
                  </a:lnTo>
                  <a:lnTo>
                    <a:pt x="19050" y="558126"/>
                  </a:lnTo>
                  <a:lnTo>
                    <a:pt x="19050" y="378104"/>
                  </a:lnTo>
                  <a:close/>
                </a:path>
                <a:path w="1108075" h="558164">
                  <a:moveTo>
                    <a:pt x="1107744" y="0"/>
                  </a:moveTo>
                  <a:lnTo>
                    <a:pt x="1088694" y="0"/>
                  </a:lnTo>
                  <a:lnTo>
                    <a:pt x="1088694" y="243103"/>
                  </a:lnTo>
                  <a:lnTo>
                    <a:pt x="1107744" y="243103"/>
                  </a:lnTo>
                  <a:lnTo>
                    <a:pt x="1107744" y="0"/>
                  </a:lnTo>
                  <a:close/>
                </a:path>
              </a:pathLst>
            </a:custGeom>
            <a:solidFill>
              <a:srgbClr val="6565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34624" y="2974962"/>
              <a:ext cx="19050" cy="180340"/>
            </a:xfrm>
            <a:custGeom>
              <a:avLst/>
              <a:gdLst/>
              <a:ahLst/>
              <a:cxnLst/>
              <a:rect l="l" t="t" r="r" b="b"/>
              <a:pathLst>
                <a:path w="19050" h="180339">
                  <a:moveTo>
                    <a:pt x="19050" y="0"/>
                  </a:moveTo>
                  <a:lnTo>
                    <a:pt x="0" y="0"/>
                  </a:lnTo>
                  <a:lnTo>
                    <a:pt x="0" y="180022"/>
                  </a:lnTo>
                  <a:lnTo>
                    <a:pt x="19050" y="180022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7C984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112639" y="2596857"/>
              <a:ext cx="2166620" cy="558165"/>
            </a:xfrm>
            <a:custGeom>
              <a:avLst/>
              <a:gdLst/>
              <a:ahLst/>
              <a:cxnLst/>
              <a:rect l="l" t="t" r="r" b="b"/>
              <a:pathLst>
                <a:path w="2166620" h="558164">
                  <a:moveTo>
                    <a:pt x="19050" y="0"/>
                  </a:moveTo>
                  <a:lnTo>
                    <a:pt x="0" y="0"/>
                  </a:lnTo>
                  <a:lnTo>
                    <a:pt x="0" y="243103"/>
                  </a:lnTo>
                  <a:lnTo>
                    <a:pt x="19050" y="243103"/>
                  </a:lnTo>
                  <a:lnTo>
                    <a:pt x="19050" y="0"/>
                  </a:lnTo>
                  <a:close/>
                </a:path>
                <a:path w="2166620" h="558164">
                  <a:moveTo>
                    <a:pt x="1088174" y="369481"/>
                  </a:moveTo>
                  <a:lnTo>
                    <a:pt x="1069124" y="369481"/>
                  </a:lnTo>
                  <a:lnTo>
                    <a:pt x="1069124" y="558126"/>
                  </a:lnTo>
                  <a:lnTo>
                    <a:pt x="1088174" y="558126"/>
                  </a:lnTo>
                  <a:lnTo>
                    <a:pt x="1088174" y="369481"/>
                  </a:lnTo>
                  <a:close/>
                </a:path>
                <a:path w="2166620" h="558164">
                  <a:moveTo>
                    <a:pt x="2165997" y="0"/>
                  </a:moveTo>
                  <a:lnTo>
                    <a:pt x="2146947" y="0"/>
                  </a:lnTo>
                  <a:lnTo>
                    <a:pt x="2146947" y="245262"/>
                  </a:lnTo>
                  <a:lnTo>
                    <a:pt x="2165997" y="245262"/>
                  </a:lnTo>
                  <a:lnTo>
                    <a:pt x="2165997" y="0"/>
                  </a:lnTo>
                  <a:close/>
                </a:path>
              </a:pathLst>
            </a:custGeom>
            <a:solidFill>
              <a:srgbClr val="65656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2550198" y="1774494"/>
            <a:ext cx="417195" cy="417830"/>
          </a:xfrm>
          <a:custGeom>
            <a:avLst/>
            <a:gdLst/>
            <a:ahLst/>
            <a:cxnLst/>
            <a:rect l="l" t="t" r="r" b="b"/>
            <a:pathLst>
              <a:path w="417194" h="417830">
                <a:moveTo>
                  <a:pt x="397573" y="38100"/>
                </a:moveTo>
                <a:lnTo>
                  <a:pt x="397573" y="417360"/>
                </a:lnTo>
                <a:lnTo>
                  <a:pt x="416623" y="417360"/>
                </a:lnTo>
                <a:lnTo>
                  <a:pt x="416623" y="47625"/>
                </a:lnTo>
                <a:lnTo>
                  <a:pt x="407098" y="47625"/>
                </a:lnTo>
                <a:lnTo>
                  <a:pt x="397573" y="38100"/>
                </a:lnTo>
                <a:close/>
              </a:path>
              <a:path w="417194" h="417830">
                <a:moveTo>
                  <a:pt x="38100" y="0"/>
                </a:moveTo>
                <a:lnTo>
                  <a:pt x="0" y="38100"/>
                </a:lnTo>
                <a:lnTo>
                  <a:pt x="38100" y="76200"/>
                </a:lnTo>
                <a:lnTo>
                  <a:pt x="66675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66675" y="28575"/>
                </a:lnTo>
                <a:lnTo>
                  <a:pt x="38100" y="0"/>
                </a:lnTo>
                <a:close/>
              </a:path>
              <a:path w="417194" h="417830">
                <a:moveTo>
                  <a:pt x="66675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66675" y="47625"/>
                </a:lnTo>
                <a:lnTo>
                  <a:pt x="76200" y="38100"/>
                </a:lnTo>
                <a:lnTo>
                  <a:pt x="66675" y="28575"/>
                </a:lnTo>
                <a:close/>
              </a:path>
              <a:path w="417194" h="417830">
                <a:moveTo>
                  <a:pt x="407098" y="28575"/>
                </a:moveTo>
                <a:lnTo>
                  <a:pt x="66675" y="28575"/>
                </a:lnTo>
                <a:lnTo>
                  <a:pt x="76200" y="38100"/>
                </a:lnTo>
                <a:lnTo>
                  <a:pt x="66675" y="47625"/>
                </a:lnTo>
                <a:lnTo>
                  <a:pt x="397573" y="47625"/>
                </a:lnTo>
                <a:lnTo>
                  <a:pt x="397573" y="38100"/>
                </a:lnTo>
                <a:lnTo>
                  <a:pt x="416623" y="38100"/>
                </a:lnTo>
                <a:lnTo>
                  <a:pt x="409219" y="28816"/>
                </a:lnTo>
                <a:lnTo>
                  <a:pt x="407098" y="28575"/>
                </a:lnTo>
                <a:close/>
              </a:path>
              <a:path w="417194" h="417830">
                <a:moveTo>
                  <a:pt x="416623" y="38100"/>
                </a:moveTo>
                <a:lnTo>
                  <a:pt x="397573" y="38100"/>
                </a:lnTo>
                <a:lnTo>
                  <a:pt x="407098" y="47625"/>
                </a:lnTo>
                <a:lnTo>
                  <a:pt x="416623" y="47625"/>
                </a:lnTo>
                <a:lnTo>
                  <a:pt x="416623" y="38100"/>
                </a:lnTo>
                <a:close/>
              </a:path>
            </a:pathLst>
          </a:custGeom>
          <a:solidFill>
            <a:srgbClr val="6565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67541" y="1774494"/>
            <a:ext cx="358775" cy="417830"/>
          </a:xfrm>
          <a:custGeom>
            <a:avLst/>
            <a:gdLst/>
            <a:ahLst/>
            <a:cxnLst/>
            <a:rect l="l" t="t" r="r" b="b"/>
            <a:pathLst>
              <a:path w="358775" h="417830">
                <a:moveTo>
                  <a:pt x="339356" y="38100"/>
                </a:moveTo>
                <a:lnTo>
                  <a:pt x="339356" y="417360"/>
                </a:lnTo>
                <a:lnTo>
                  <a:pt x="358406" y="417360"/>
                </a:lnTo>
                <a:lnTo>
                  <a:pt x="358406" y="47625"/>
                </a:lnTo>
                <a:lnTo>
                  <a:pt x="348881" y="47625"/>
                </a:lnTo>
                <a:lnTo>
                  <a:pt x="339356" y="38100"/>
                </a:lnTo>
                <a:close/>
              </a:path>
              <a:path w="358775" h="417830">
                <a:moveTo>
                  <a:pt x="38100" y="0"/>
                </a:moveTo>
                <a:lnTo>
                  <a:pt x="0" y="38100"/>
                </a:lnTo>
                <a:lnTo>
                  <a:pt x="38100" y="76200"/>
                </a:lnTo>
                <a:lnTo>
                  <a:pt x="66675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66675" y="28575"/>
                </a:lnTo>
                <a:lnTo>
                  <a:pt x="38100" y="0"/>
                </a:lnTo>
                <a:close/>
              </a:path>
              <a:path w="358775" h="417830">
                <a:moveTo>
                  <a:pt x="66675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66675" y="47625"/>
                </a:lnTo>
                <a:lnTo>
                  <a:pt x="76200" y="38100"/>
                </a:lnTo>
                <a:lnTo>
                  <a:pt x="66675" y="28575"/>
                </a:lnTo>
                <a:close/>
              </a:path>
              <a:path w="358775" h="417830">
                <a:moveTo>
                  <a:pt x="348881" y="28575"/>
                </a:moveTo>
                <a:lnTo>
                  <a:pt x="66675" y="28575"/>
                </a:lnTo>
                <a:lnTo>
                  <a:pt x="76200" y="38100"/>
                </a:lnTo>
                <a:lnTo>
                  <a:pt x="66675" y="47625"/>
                </a:lnTo>
                <a:lnTo>
                  <a:pt x="339356" y="47625"/>
                </a:lnTo>
                <a:lnTo>
                  <a:pt x="339356" y="38100"/>
                </a:lnTo>
                <a:lnTo>
                  <a:pt x="358406" y="38100"/>
                </a:lnTo>
                <a:lnTo>
                  <a:pt x="350989" y="28816"/>
                </a:lnTo>
                <a:lnTo>
                  <a:pt x="348881" y="28575"/>
                </a:lnTo>
                <a:close/>
              </a:path>
              <a:path w="358775" h="417830">
                <a:moveTo>
                  <a:pt x="358406" y="38100"/>
                </a:moveTo>
                <a:lnTo>
                  <a:pt x="339356" y="38100"/>
                </a:lnTo>
                <a:lnTo>
                  <a:pt x="348881" y="47625"/>
                </a:lnTo>
                <a:lnTo>
                  <a:pt x="358406" y="47625"/>
                </a:lnTo>
                <a:lnTo>
                  <a:pt x="358406" y="38100"/>
                </a:lnTo>
                <a:close/>
              </a:path>
            </a:pathLst>
          </a:custGeom>
          <a:solidFill>
            <a:srgbClr val="6565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937095" y="1774494"/>
            <a:ext cx="346075" cy="417830"/>
          </a:xfrm>
          <a:custGeom>
            <a:avLst/>
            <a:gdLst/>
            <a:ahLst/>
            <a:cxnLst/>
            <a:rect l="l" t="t" r="r" b="b"/>
            <a:pathLst>
              <a:path w="346075" h="417830">
                <a:moveTo>
                  <a:pt x="326415" y="38100"/>
                </a:moveTo>
                <a:lnTo>
                  <a:pt x="326415" y="417360"/>
                </a:lnTo>
                <a:lnTo>
                  <a:pt x="345465" y="417360"/>
                </a:lnTo>
                <a:lnTo>
                  <a:pt x="345465" y="47625"/>
                </a:lnTo>
                <a:lnTo>
                  <a:pt x="335940" y="47625"/>
                </a:lnTo>
                <a:lnTo>
                  <a:pt x="326415" y="38100"/>
                </a:lnTo>
                <a:close/>
              </a:path>
              <a:path w="346075" h="417830">
                <a:moveTo>
                  <a:pt x="38100" y="0"/>
                </a:moveTo>
                <a:lnTo>
                  <a:pt x="0" y="38100"/>
                </a:lnTo>
                <a:lnTo>
                  <a:pt x="38100" y="76200"/>
                </a:lnTo>
                <a:lnTo>
                  <a:pt x="66675" y="47625"/>
                </a:lnTo>
                <a:lnTo>
                  <a:pt x="38100" y="47625"/>
                </a:lnTo>
                <a:lnTo>
                  <a:pt x="38100" y="28575"/>
                </a:lnTo>
                <a:lnTo>
                  <a:pt x="66675" y="28575"/>
                </a:lnTo>
                <a:lnTo>
                  <a:pt x="38100" y="0"/>
                </a:lnTo>
                <a:close/>
              </a:path>
              <a:path w="346075" h="417830">
                <a:moveTo>
                  <a:pt x="66675" y="28575"/>
                </a:moveTo>
                <a:lnTo>
                  <a:pt x="38100" y="28575"/>
                </a:lnTo>
                <a:lnTo>
                  <a:pt x="38100" y="47625"/>
                </a:lnTo>
                <a:lnTo>
                  <a:pt x="66675" y="47625"/>
                </a:lnTo>
                <a:lnTo>
                  <a:pt x="76200" y="38100"/>
                </a:lnTo>
                <a:lnTo>
                  <a:pt x="66675" y="28575"/>
                </a:lnTo>
                <a:close/>
              </a:path>
              <a:path w="346075" h="417830">
                <a:moveTo>
                  <a:pt x="335940" y="28575"/>
                </a:moveTo>
                <a:lnTo>
                  <a:pt x="66675" y="28575"/>
                </a:lnTo>
                <a:lnTo>
                  <a:pt x="76200" y="38100"/>
                </a:lnTo>
                <a:lnTo>
                  <a:pt x="66675" y="47625"/>
                </a:lnTo>
                <a:lnTo>
                  <a:pt x="326415" y="47625"/>
                </a:lnTo>
                <a:lnTo>
                  <a:pt x="326415" y="38100"/>
                </a:lnTo>
                <a:lnTo>
                  <a:pt x="345465" y="38100"/>
                </a:lnTo>
                <a:lnTo>
                  <a:pt x="338061" y="28816"/>
                </a:lnTo>
                <a:lnTo>
                  <a:pt x="335940" y="28575"/>
                </a:lnTo>
                <a:close/>
              </a:path>
              <a:path w="346075" h="417830">
                <a:moveTo>
                  <a:pt x="345465" y="38100"/>
                </a:moveTo>
                <a:lnTo>
                  <a:pt x="326415" y="38100"/>
                </a:lnTo>
                <a:lnTo>
                  <a:pt x="335940" y="47625"/>
                </a:lnTo>
                <a:lnTo>
                  <a:pt x="345465" y="47625"/>
                </a:lnTo>
                <a:lnTo>
                  <a:pt x="345465" y="38100"/>
                </a:lnTo>
                <a:close/>
              </a:path>
            </a:pathLst>
          </a:custGeom>
          <a:solidFill>
            <a:srgbClr val="6565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59343" y="3559987"/>
            <a:ext cx="261620" cy="467359"/>
          </a:xfrm>
          <a:custGeom>
            <a:avLst/>
            <a:gdLst/>
            <a:ahLst/>
            <a:cxnLst/>
            <a:rect l="l" t="t" r="r" b="b"/>
            <a:pathLst>
              <a:path w="261619" h="467360">
                <a:moveTo>
                  <a:pt x="222948" y="390867"/>
                </a:moveTo>
                <a:lnTo>
                  <a:pt x="184848" y="428967"/>
                </a:lnTo>
                <a:lnTo>
                  <a:pt x="222948" y="467067"/>
                </a:lnTo>
                <a:lnTo>
                  <a:pt x="251523" y="438492"/>
                </a:lnTo>
                <a:lnTo>
                  <a:pt x="222948" y="438492"/>
                </a:lnTo>
                <a:lnTo>
                  <a:pt x="222948" y="419442"/>
                </a:lnTo>
                <a:lnTo>
                  <a:pt x="251523" y="419442"/>
                </a:lnTo>
                <a:lnTo>
                  <a:pt x="222948" y="390867"/>
                </a:lnTo>
                <a:close/>
              </a:path>
              <a:path w="261619" h="467360">
                <a:moveTo>
                  <a:pt x="19050" y="0"/>
                </a:moveTo>
                <a:lnTo>
                  <a:pt x="0" y="0"/>
                </a:lnTo>
                <a:lnTo>
                  <a:pt x="0" y="428967"/>
                </a:lnTo>
                <a:lnTo>
                  <a:pt x="9525" y="438492"/>
                </a:lnTo>
                <a:lnTo>
                  <a:pt x="194373" y="438492"/>
                </a:lnTo>
                <a:lnTo>
                  <a:pt x="184848" y="428967"/>
                </a:lnTo>
                <a:lnTo>
                  <a:pt x="19050" y="428967"/>
                </a:lnTo>
                <a:lnTo>
                  <a:pt x="9525" y="419442"/>
                </a:lnTo>
                <a:lnTo>
                  <a:pt x="19050" y="419442"/>
                </a:lnTo>
                <a:lnTo>
                  <a:pt x="19050" y="0"/>
                </a:lnTo>
                <a:close/>
              </a:path>
              <a:path w="261619" h="467360">
                <a:moveTo>
                  <a:pt x="251523" y="419442"/>
                </a:moveTo>
                <a:lnTo>
                  <a:pt x="222948" y="419442"/>
                </a:lnTo>
                <a:lnTo>
                  <a:pt x="222948" y="438492"/>
                </a:lnTo>
                <a:lnTo>
                  <a:pt x="251523" y="438492"/>
                </a:lnTo>
                <a:lnTo>
                  <a:pt x="261048" y="428967"/>
                </a:lnTo>
                <a:lnTo>
                  <a:pt x="251523" y="419442"/>
                </a:lnTo>
                <a:close/>
              </a:path>
              <a:path w="261619" h="467360">
                <a:moveTo>
                  <a:pt x="19050" y="419442"/>
                </a:moveTo>
                <a:lnTo>
                  <a:pt x="9525" y="419442"/>
                </a:lnTo>
                <a:lnTo>
                  <a:pt x="19050" y="428967"/>
                </a:lnTo>
                <a:lnTo>
                  <a:pt x="19050" y="419442"/>
                </a:lnTo>
                <a:close/>
              </a:path>
              <a:path w="261619" h="467360">
                <a:moveTo>
                  <a:pt x="194373" y="419442"/>
                </a:moveTo>
                <a:lnTo>
                  <a:pt x="19050" y="419442"/>
                </a:lnTo>
                <a:lnTo>
                  <a:pt x="19050" y="428967"/>
                </a:lnTo>
                <a:lnTo>
                  <a:pt x="184848" y="428967"/>
                </a:lnTo>
                <a:lnTo>
                  <a:pt x="194373" y="419442"/>
                </a:lnTo>
                <a:close/>
              </a:path>
            </a:pathLst>
          </a:custGeom>
          <a:solidFill>
            <a:srgbClr val="6565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34625" y="3559987"/>
            <a:ext cx="264795" cy="467359"/>
          </a:xfrm>
          <a:custGeom>
            <a:avLst/>
            <a:gdLst/>
            <a:ahLst/>
            <a:cxnLst/>
            <a:rect l="l" t="t" r="r" b="b"/>
            <a:pathLst>
              <a:path w="264795" h="467360">
                <a:moveTo>
                  <a:pt x="226237" y="390867"/>
                </a:moveTo>
                <a:lnTo>
                  <a:pt x="188137" y="428967"/>
                </a:lnTo>
                <a:lnTo>
                  <a:pt x="226237" y="467067"/>
                </a:lnTo>
                <a:lnTo>
                  <a:pt x="254812" y="438492"/>
                </a:lnTo>
                <a:lnTo>
                  <a:pt x="226237" y="438492"/>
                </a:lnTo>
                <a:lnTo>
                  <a:pt x="226237" y="419442"/>
                </a:lnTo>
                <a:lnTo>
                  <a:pt x="254812" y="419442"/>
                </a:lnTo>
                <a:lnTo>
                  <a:pt x="226237" y="390867"/>
                </a:lnTo>
                <a:close/>
              </a:path>
              <a:path w="264795" h="467360">
                <a:moveTo>
                  <a:pt x="19050" y="0"/>
                </a:moveTo>
                <a:lnTo>
                  <a:pt x="0" y="0"/>
                </a:lnTo>
                <a:lnTo>
                  <a:pt x="0" y="428967"/>
                </a:lnTo>
                <a:lnTo>
                  <a:pt x="9525" y="438492"/>
                </a:lnTo>
                <a:lnTo>
                  <a:pt x="197662" y="438492"/>
                </a:lnTo>
                <a:lnTo>
                  <a:pt x="188137" y="428967"/>
                </a:lnTo>
                <a:lnTo>
                  <a:pt x="19050" y="428967"/>
                </a:lnTo>
                <a:lnTo>
                  <a:pt x="9525" y="419442"/>
                </a:lnTo>
                <a:lnTo>
                  <a:pt x="19050" y="419442"/>
                </a:lnTo>
                <a:lnTo>
                  <a:pt x="19050" y="0"/>
                </a:lnTo>
                <a:close/>
              </a:path>
              <a:path w="264795" h="467360">
                <a:moveTo>
                  <a:pt x="254812" y="419442"/>
                </a:moveTo>
                <a:lnTo>
                  <a:pt x="226237" y="419442"/>
                </a:lnTo>
                <a:lnTo>
                  <a:pt x="226237" y="438492"/>
                </a:lnTo>
                <a:lnTo>
                  <a:pt x="254812" y="438492"/>
                </a:lnTo>
                <a:lnTo>
                  <a:pt x="264337" y="428967"/>
                </a:lnTo>
                <a:lnTo>
                  <a:pt x="254812" y="419442"/>
                </a:lnTo>
                <a:close/>
              </a:path>
              <a:path w="264795" h="467360">
                <a:moveTo>
                  <a:pt x="19050" y="419442"/>
                </a:moveTo>
                <a:lnTo>
                  <a:pt x="9525" y="419442"/>
                </a:lnTo>
                <a:lnTo>
                  <a:pt x="19050" y="428967"/>
                </a:lnTo>
                <a:lnTo>
                  <a:pt x="19050" y="419442"/>
                </a:lnTo>
                <a:close/>
              </a:path>
              <a:path w="264795" h="467360">
                <a:moveTo>
                  <a:pt x="197662" y="419442"/>
                </a:moveTo>
                <a:lnTo>
                  <a:pt x="19050" y="419442"/>
                </a:lnTo>
                <a:lnTo>
                  <a:pt x="19050" y="428967"/>
                </a:lnTo>
                <a:lnTo>
                  <a:pt x="188137" y="428967"/>
                </a:lnTo>
                <a:lnTo>
                  <a:pt x="197662" y="419442"/>
                </a:lnTo>
                <a:close/>
              </a:path>
            </a:pathLst>
          </a:custGeom>
          <a:solidFill>
            <a:srgbClr val="6565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181762" y="3559987"/>
            <a:ext cx="259079" cy="467359"/>
          </a:xfrm>
          <a:custGeom>
            <a:avLst/>
            <a:gdLst/>
            <a:ahLst/>
            <a:cxnLst/>
            <a:rect l="l" t="t" r="r" b="b"/>
            <a:pathLst>
              <a:path w="259079" h="467360">
                <a:moveTo>
                  <a:pt x="220891" y="390867"/>
                </a:moveTo>
                <a:lnTo>
                  <a:pt x="182791" y="428967"/>
                </a:lnTo>
                <a:lnTo>
                  <a:pt x="220891" y="467067"/>
                </a:lnTo>
                <a:lnTo>
                  <a:pt x="249466" y="438492"/>
                </a:lnTo>
                <a:lnTo>
                  <a:pt x="220891" y="438492"/>
                </a:lnTo>
                <a:lnTo>
                  <a:pt x="220891" y="419442"/>
                </a:lnTo>
                <a:lnTo>
                  <a:pt x="249466" y="419442"/>
                </a:lnTo>
                <a:lnTo>
                  <a:pt x="220891" y="390867"/>
                </a:lnTo>
                <a:close/>
              </a:path>
              <a:path w="259079" h="467360">
                <a:moveTo>
                  <a:pt x="19050" y="0"/>
                </a:moveTo>
                <a:lnTo>
                  <a:pt x="0" y="0"/>
                </a:lnTo>
                <a:lnTo>
                  <a:pt x="0" y="428967"/>
                </a:lnTo>
                <a:lnTo>
                  <a:pt x="9525" y="438492"/>
                </a:lnTo>
                <a:lnTo>
                  <a:pt x="192316" y="438492"/>
                </a:lnTo>
                <a:lnTo>
                  <a:pt x="182791" y="428967"/>
                </a:lnTo>
                <a:lnTo>
                  <a:pt x="19050" y="428967"/>
                </a:lnTo>
                <a:lnTo>
                  <a:pt x="9525" y="419442"/>
                </a:lnTo>
                <a:lnTo>
                  <a:pt x="19050" y="419442"/>
                </a:lnTo>
                <a:lnTo>
                  <a:pt x="19050" y="0"/>
                </a:lnTo>
                <a:close/>
              </a:path>
              <a:path w="259079" h="467360">
                <a:moveTo>
                  <a:pt x="249466" y="419442"/>
                </a:moveTo>
                <a:lnTo>
                  <a:pt x="220891" y="419442"/>
                </a:lnTo>
                <a:lnTo>
                  <a:pt x="220891" y="438492"/>
                </a:lnTo>
                <a:lnTo>
                  <a:pt x="249466" y="438492"/>
                </a:lnTo>
                <a:lnTo>
                  <a:pt x="258991" y="428967"/>
                </a:lnTo>
                <a:lnTo>
                  <a:pt x="249466" y="419442"/>
                </a:lnTo>
                <a:close/>
              </a:path>
              <a:path w="259079" h="467360">
                <a:moveTo>
                  <a:pt x="19050" y="419442"/>
                </a:moveTo>
                <a:lnTo>
                  <a:pt x="9525" y="419442"/>
                </a:lnTo>
                <a:lnTo>
                  <a:pt x="19050" y="428967"/>
                </a:lnTo>
                <a:lnTo>
                  <a:pt x="19050" y="419442"/>
                </a:lnTo>
                <a:close/>
              </a:path>
              <a:path w="259079" h="467360">
                <a:moveTo>
                  <a:pt x="192316" y="419442"/>
                </a:moveTo>
                <a:lnTo>
                  <a:pt x="19050" y="419442"/>
                </a:lnTo>
                <a:lnTo>
                  <a:pt x="19050" y="428967"/>
                </a:lnTo>
                <a:lnTo>
                  <a:pt x="182791" y="428967"/>
                </a:lnTo>
                <a:lnTo>
                  <a:pt x="192316" y="419442"/>
                </a:lnTo>
                <a:close/>
              </a:path>
            </a:pathLst>
          </a:custGeom>
          <a:solidFill>
            <a:srgbClr val="65656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66788" y="2191854"/>
            <a:ext cx="405130" cy="405130"/>
          </a:xfrm>
          <a:custGeom>
            <a:avLst/>
            <a:gdLst/>
            <a:ahLst/>
            <a:cxnLst/>
            <a:rect l="l" t="t" r="r" b="b"/>
            <a:pathLst>
              <a:path w="405129" h="405130">
                <a:moveTo>
                  <a:pt x="202323" y="0"/>
                </a:moveTo>
                <a:lnTo>
                  <a:pt x="155893" y="5347"/>
                </a:lnTo>
                <a:lnTo>
                  <a:pt x="113273" y="20579"/>
                </a:lnTo>
                <a:lnTo>
                  <a:pt x="75684" y="44476"/>
                </a:lnTo>
                <a:lnTo>
                  <a:pt x="44343" y="75819"/>
                </a:lnTo>
                <a:lnTo>
                  <a:pt x="20469" y="113391"/>
                </a:lnTo>
                <a:lnTo>
                  <a:pt x="5282" y="155974"/>
                </a:lnTo>
                <a:lnTo>
                  <a:pt x="0" y="202349"/>
                </a:lnTo>
                <a:lnTo>
                  <a:pt x="5282" y="248836"/>
                </a:lnTo>
                <a:lnTo>
                  <a:pt x="20469" y="291499"/>
                </a:lnTo>
                <a:lnTo>
                  <a:pt x="44343" y="329126"/>
                </a:lnTo>
                <a:lnTo>
                  <a:pt x="75684" y="360502"/>
                </a:lnTo>
                <a:lnTo>
                  <a:pt x="113273" y="384416"/>
                </a:lnTo>
                <a:lnTo>
                  <a:pt x="155893" y="399654"/>
                </a:lnTo>
                <a:lnTo>
                  <a:pt x="202323" y="405003"/>
                </a:lnTo>
                <a:lnTo>
                  <a:pt x="248754" y="399654"/>
                </a:lnTo>
                <a:lnTo>
                  <a:pt x="291377" y="384420"/>
                </a:lnTo>
                <a:lnTo>
                  <a:pt x="328977" y="360514"/>
                </a:lnTo>
                <a:lnTo>
                  <a:pt x="360337" y="329154"/>
                </a:lnTo>
                <a:lnTo>
                  <a:pt x="384242" y="291555"/>
                </a:lnTo>
                <a:lnTo>
                  <a:pt x="399476" y="248932"/>
                </a:lnTo>
                <a:lnTo>
                  <a:pt x="404825" y="202501"/>
                </a:lnTo>
                <a:lnTo>
                  <a:pt x="399476" y="156070"/>
                </a:lnTo>
                <a:lnTo>
                  <a:pt x="384242" y="113447"/>
                </a:lnTo>
                <a:lnTo>
                  <a:pt x="360337" y="75848"/>
                </a:lnTo>
                <a:lnTo>
                  <a:pt x="328977" y="44488"/>
                </a:lnTo>
                <a:lnTo>
                  <a:pt x="291377" y="20582"/>
                </a:lnTo>
                <a:lnTo>
                  <a:pt x="248754" y="5348"/>
                </a:lnTo>
                <a:lnTo>
                  <a:pt x="202323" y="0"/>
                </a:lnTo>
                <a:close/>
              </a:path>
            </a:pathLst>
          </a:custGeom>
          <a:solidFill>
            <a:srgbClr val="E8A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5732" y="3154984"/>
            <a:ext cx="405765" cy="405130"/>
          </a:xfrm>
          <a:custGeom>
            <a:avLst/>
            <a:gdLst/>
            <a:ahLst/>
            <a:cxnLst/>
            <a:rect l="l" t="t" r="r" b="b"/>
            <a:pathLst>
              <a:path w="405764" h="405129">
                <a:moveTo>
                  <a:pt x="203136" y="0"/>
                </a:moveTo>
                <a:lnTo>
                  <a:pt x="156703" y="5347"/>
                </a:lnTo>
                <a:lnTo>
                  <a:pt x="114067" y="20580"/>
                </a:lnTo>
                <a:lnTo>
                  <a:pt x="76433" y="44479"/>
                </a:lnTo>
                <a:lnTo>
                  <a:pt x="45004" y="75826"/>
                </a:lnTo>
                <a:lnTo>
                  <a:pt x="20986" y="113405"/>
                </a:lnTo>
                <a:lnTo>
                  <a:pt x="5583" y="155998"/>
                </a:lnTo>
                <a:lnTo>
                  <a:pt x="0" y="202387"/>
                </a:lnTo>
                <a:lnTo>
                  <a:pt x="5583" y="248860"/>
                </a:lnTo>
                <a:lnTo>
                  <a:pt x="20986" y="291513"/>
                </a:lnTo>
                <a:lnTo>
                  <a:pt x="45004" y="329133"/>
                </a:lnTo>
                <a:lnTo>
                  <a:pt x="76433" y="360505"/>
                </a:lnTo>
                <a:lnTo>
                  <a:pt x="114067" y="384417"/>
                </a:lnTo>
                <a:lnTo>
                  <a:pt x="156703" y="399654"/>
                </a:lnTo>
                <a:lnTo>
                  <a:pt x="203136" y="405002"/>
                </a:lnTo>
                <a:lnTo>
                  <a:pt x="249567" y="399654"/>
                </a:lnTo>
                <a:lnTo>
                  <a:pt x="292190" y="384420"/>
                </a:lnTo>
                <a:lnTo>
                  <a:pt x="329789" y="360514"/>
                </a:lnTo>
                <a:lnTo>
                  <a:pt x="361149" y="329154"/>
                </a:lnTo>
                <a:lnTo>
                  <a:pt x="385055" y="291555"/>
                </a:lnTo>
                <a:lnTo>
                  <a:pt x="400289" y="248932"/>
                </a:lnTo>
                <a:lnTo>
                  <a:pt x="405638" y="202501"/>
                </a:lnTo>
                <a:lnTo>
                  <a:pt x="400289" y="156070"/>
                </a:lnTo>
                <a:lnTo>
                  <a:pt x="385055" y="113447"/>
                </a:lnTo>
                <a:lnTo>
                  <a:pt x="361149" y="75848"/>
                </a:lnTo>
                <a:lnTo>
                  <a:pt x="329789" y="44488"/>
                </a:lnTo>
                <a:lnTo>
                  <a:pt x="292190" y="20582"/>
                </a:lnTo>
                <a:lnTo>
                  <a:pt x="249567" y="5348"/>
                </a:lnTo>
                <a:lnTo>
                  <a:pt x="203136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95527" y="2700654"/>
            <a:ext cx="405130" cy="405130"/>
          </a:xfrm>
          <a:custGeom>
            <a:avLst/>
            <a:gdLst/>
            <a:ahLst/>
            <a:cxnLst/>
            <a:rect l="l" t="t" r="r" b="b"/>
            <a:pathLst>
              <a:path w="405130" h="405130">
                <a:moveTo>
                  <a:pt x="202260" y="0"/>
                </a:moveTo>
                <a:lnTo>
                  <a:pt x="155825" y="5348"/>
                </a:lnTo>
                <a:lnTo>
                  <a:pt x="113206" y="20584"/>
                </a:lnTo>
                <a:lnTo>
                  <a:pt x="75620" y="44493"/>
                </a:lnTo>
                <a:lnTo>
                  <a:pt x="44287" y="75859"/>
                </a:lnTo>
                <a:lnTo>
                  <a:pt x="20427" y="113470"/>
                </a:lnTo>
                <a:lnTo>
                  <a:pt x="5258" y="156110"/>
                </a:lnTo>
                <a:lnTo>
                  <a:pt x="0" y="202564"/>
                </a:lnTo>
                <a:lnTo>
                  <a:pt x="5258" y="248972"/>
                </a:lnTo>
                <a:lnTo>
                  <a:pt x="20427" y="291578"/>
                </a:lnTo>
                <a:lnTo>
                  <a:pt x="44287" y="329166"/>
                </a:lnTo>
                <a:lnTo>
                  <a:pt x="75620" y="360519"/>
                </a:lnTo>
                <a:lnTo>
                  <a:pt x="113206" y="384421"/>
                </a:lnTo>
                <a:lnTo>
                  <a:pt x="155825" y="399654"/>
                </a:lnTo>
                <a:lnTo>
                  <a:pt x="202260" y="405002"/>
                </a:lnTo>
                <a:lnTo>
                  <a:pt x="248690" y="399654"/>
                </a:lnTo>
                <a:lnTo>
                  <a:pt x="291311" y="384420"/>
                </a:lnTo>
                <a:lnTo>
                  <a:pt x="328908" y="360514"/>
                </a:lnTo>
                <a:lnTo>
                  <a:pt x="360265" y="329154"/>
                </a:lnTo>
                <a:lnTo>
                  <a:pt x="384168" y="291555"/>
                </a:lnTo>
                <a:lnTo>
                  <a:pt x="399401" y="248932"/>
                </a:lnTo>
                <a:lnTo>
                  <a:pt x="404749" y="202501"/>
                </a:lnTo>
                <a:lnTo>
                  <a:pt x="399401" y="156070"/>
                </a:lnTo>
                <a:lnTo>
                  <a:pt x="384168" y="113447"/>
                </a:lnTo>
                <a:lnTo>
                  <a:pt x="360265" y="75848"/>
                </a:lnTo>
                <a:lnTo>
                  <a:pt x="328908" y="44488"/>
                </a:lnTo>
                <a:lnTo>
                  <a:pt x="291311" y="20582"/>
                </a:lnTo>
                <a:lnTo>
                  <a:pt x="248690" y="5348"/>
                </a:lnTo>
                <a:lnTo>
                  <a:pt x="202260" y="0"/>
                </a:lnTo>
                <a:close/>
              </a:path>
            </a:pathLst>
          </a:custGeom>
          <a:solidFill>
            <a:srgbClr val="E8A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7930895" y="2700654"/>
            <a:ext cx="405130" cy="405130"/>
            <a:chOff x="7930895" y="2700654"/>
            <a:chExt cx="405130" cy="405130"/>
          </a:xfrm>
        </p:grpSpPr>
        <p:sp>
          <p:nvSpPr>
            <p:cNvPr id="19" name="object 19"/>
            <p:cNvSpPr/>
            <p:nvPr/>
          </p:nvSpPr>
          <p:spPr>
            <a:xfrm>
              <a:off x="7930895" y="2700654"/>
              <a:ext cx="405130" cy="405130"/>
            </a:xfrm>
            <a:custGeom>
              <a:avLst/>
              <a:gdLst/>
              <a:ahLst/>
              <a:cxnLst/>
              <a:rect l="l" t="t" r="r" b="b"/>
              <a:pathLst>
                <a:path w="405129" h="405130">
                  <a:moveTo>
                    <a:pt x="202526" y="0"/>
                  </a:moveTo>
                  <a:lnTo>
                    <a:pt x="156095" y="5348"/>
                  </a:lnTo>
                  <a:lnTo>
                    <a:pt x="113472" y="20584"/>
                  </a:lnTo>
                  <a:lnTo>
                    <a:pt x="75871" y="44493"/>
                  </a:lnTo>
                  <a:lnTo>
                    <a:pt x="44508" y="75859"/>
                  </a:lnTo>
                  <a:lnTo>
                    <a:pt x="20599" y="113470"/>
                  </a:lnTo>
                  <a:lnTo>
                    <a:pt x="5357" y="156110"/>
                  </a:lnTo>
                  <a:lnTo>
                    <a:pt x="0" y="202564"/>
                  </a:lnTo>
                  <a:lnTo>
                    <a:pt x="5357" y="248972"/>
                  </a:lnTo>
                  <a:lnTo>
                    <a:pt x="20599" y="291578"/>
                  </a:lnTo>
                  <a:lnTo>
                    <a:pt x="44508" y="329166"/>
                  </a:lnTo>
                  <a:lnTo>
                    <a:pt x="75871" y="360519"/>
                  </a:lnTo>
                  <a:lnTo>
                    <a:pt x="113472" y="384421"/>
                  </a:lnTo>
                  <a:lnTo>
                    <a:pt x="156095" y="399654"/>
                  </a:lnTo>
                  <a:lnTo>
                    <a:pt x="202526" y="405002"/>
                  </a:lnTo>
                  <a:lnTo>
                    <a:pt x="248957" y="399654"/>
                  </a:lnTo>
                  <a:lnTo>
                    <a:pt x="291580" y="384420"/>
                  </a:lnTo>
                  <a:lnTo>
                    <a:pt x="329180" y="360514"/>
                  </a:lnTo>
                  <a:lnTo>
                    <a:pt x="360540" y="329154"/>
                  </a:lnTo>
                  <a:lnTo>
                    <a:pt x="384445" y="291555"/>
                  </a:lnTo>
                  <a:lnTo>
                    <a:pt x="399680" y="248932"/>
                  </a:lnTo>
                  <a:lnTo>
                    <a:pt x="405028" y="202501"/>
                  </a:lnTo>
                  <a:lnTo>
                    <a:pt x="399680" y="156070"/>
                  </a:lnTo>
                  <a:lnTo>
                    <a:pt x="384445" y="113447"/>
                  </a:lnTo>
                  <a:lnTo>
                    <a:pt x="360540" y="75848"/>
                  </a:lnTo>
                  <a:lnTo>
                    <a:pt x="329180" y="44488"/>
                  </a:lnTo>
                  <a:lnTo>
                    <a:pt x="291580" y="20582"/>
                  </a:lnTo>
                  <a:lnTo>
                    <a:pt x="248957" y="5348"/>
                  </a:lnTo>
                  <a:lnTo>
                    <a:pt x="202526" y="0"/>
                  </a:lnTo>
                  <a:close/>
                </a:path>
              </a:pathLst>
            </a:custGeom>
            <a:solidFill>
              <a:srgbClr val="E8A4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006079" y="2795269"/>
              <a:ext cx="27305" cy="28575"/>
            </a:xfrm>
            <a:custGeom>
              <a:avLst/>
              <a:gdLst/>
              <a:ahLst/>
              <a:cxnLst/>
              <a:rect l="l" t="t" r="r" b="b"/>
              <a:pathLst>
                <a:path w="27304" h="28575">
                  <a:moveTo>
                    <a:pt x="15163" y="0"/>
                  </a:moveTo>
                  <a:lnTo>
                    <a:pt x="3035" y="6019"/>
                  </a:lnTo>
                  <a:lnTo>
                    <a:pt x="0" y="13538"/>
                  </a:lnTo>
                  <a:lnTo>
                    <a:pt x="6070" y="25565"/>
                  </a:lnTo>
                  <a:lnTo>
                    <a:pt x="13652" y="28575"/>
                  </a:lnTo>
                  <a:lnTo>
                    <a:pt x="25793" y="22555"/>
                  </a:lnTo>
                  <a:lnTo>
                    <a:pt x="27304" y="15036"/>
                  </a:lnTo>
                  <a:lnTo>
                    <a:pt x="25793" y="9029"/>
                  </a:lnTo>
                  <a:lnTo>
                    <a:pt x="22758" y="3009"/>
                  </a:lnTo>
                  <a:lnTo>
                    <a:pt x="15163" y="0"/>
                  </a:lnTo>
                  <a:close/>
                </a:path>
              </a:pathLst>
            </a:custGeom>
            <a:solidFill>
              <a:srgbClr val="008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/>
          <p:nvPr/>
        </p:nvSpPr>
        <p:spPr>
          <a:xfrm>
            <a:off x="2755392" y="2191854"/>
            <a:ext cx="405130" cy="405130"/>
          </a:xfrm>
          <a:custGeom>
            <a:avLst/>
            <a:gdLst/>
            <a:ahLst/>
            <a:cxnLst/>
            <a:rect l="l" t="t" r="r" b="b"/>
            <a:pathLst>
              <a:path w="405130" h="405130">
                <a:moveTo>
                  <a:pt x="202171" y="0"/>
                </a:moveTo>
                <a:lnTo>
                  <a:pt x="155741" y="5347"/>
                </a:lnTo>
                <a:lnTo>
                  <a:pt x="113124" y="20579"/>
                </a:lnTo>
                <a:lnTo>
                  <a:pt x="75543" y="44476"/>
                </a:lnTo>
                <a:lnTo>
                  <a:pt x="44219" y="75819"/>
                </a:lnTo>
                <a:lnTo>
                  <a:pt x="20373" y="113391"/>
                </a:lnTo>
                <a:lnTo>
                  <a:pt x="5226" y="155974"/>
                </a:lnTo>
                <a:lnTo>
                  <a:pt x="0" y="202349"/>
                </a:lnTo>
                <a:lnTo>
                  <a:pt x="5226" y="248836"/>
                </a:lnTo>
                <a:lnTo>
                  <a:pt x="20373" y="291499"/>
                </a:lnTo>
                <a:lnTo>
                  <a:pt x="44219" y="329126"/>
                </a:lnTo>
                <a:lnTo>
                  <a:pt x="75543" y="360502"/>
                </a:lnTo>
                <a:lnTo>
                  <a:pt x="113124" y="384416"/>
                </a:lnTo>
                <a:lnTo>
                  <a:pt x="155741" y="399654"/>
                </a:lnTo>
                <a:lnTo>
                  <a:pt x="202171" y="405003"/>
                </a:lnTo>
                <a:lnTo>
                  <a:pt x="248602" y="399654"/>
                </a:lnTo>
                <a:lnTo>
                  <a:pt x="291225" y="384420"/>
                </a:lnTo>
                <a:lnTo>
                  <a:pt x="328824" y="360514"/>
                </a:lnTo>
                <a:lnTo>
                  <a:pt x="360184" y="329154"/>
                </a:lnTo>
                <a:lnTo>
                  <a:pt x="384089" y="291555"/>
                </a:lnTo>
                <a:lnTo>
                  <a:pt x="399324" y="248932"/>
                </a:lnTo>
                <a:lnTo>
                  <a:pt x="404672" y="202501"/>
                </a:lnTo>
                <a:lnTo>
                  <a:pt x="399324" y="156070"/>
                </a:lnTo>
                <a:lnTo>
                  <a:pt x="384089" y="113447"/>
                </a:lnTo>
                <a:lnTo>
                  <a:pt x="360184" y="75848"/>
                </a:lnTo>
                <a:lnTo>
                  <a:pt x="328824" y="44488"/>
                </a:lnTo>
                <a:lnTo>
                  <a:pt x="291225" y="20582"/>
                </a:lnTo>
                <a:lnTo>
                  <a:pt x="248602" y="5348"/>
                </a:lnTo>
                <a:lnTo>
                  <a:pt x="202171" y="0"/>
                </a:lnTo>
                <a:close/>
              </a:path>
            </a:pathLst>
          </a:custGeom>
          <a:solidFill>
            <a:srgbClr val="E8A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19471" y="2191854"/>
            <a:ext cx="405765" cy="405130"/>
          </a:xfrm>
          <a:custGeom>
            <a:avLst/>
            <a:gdLst/>
            <a:ahLst/>
            <a:cxnLst/>
            <a:rect l="l" t="t" r="r" b="b"/>
            <a:pathLst>
              <a:path w="405764" h="405130">
                <a:moveTo>
                  <a:pt x="202691" y="0"/>
                </a:moveTo>
                <a:lnTo>
                  <a:pt x="156260" y="5347"/>
                </a:lnTo>
                <a:lnTo>
                  <a:pt x="113633" y="20579"/>
                </a:lnTo>
                <a:lnTo>
                  <a:pt x="76023" y="44476"/>
                </a:lnTo>
                <a:lnTo>
                  <a:pt x="44642" y="75819"/>
                </a:lnTo>
                <a:lnTo>
                  <a:pt x="20703" y="113391"/>
                </a:lnTo>
                <a:lnTo>
                  <a:pt x="5418" y="155974"/>
                </a:lnTo>
                <a:lnTo>
                  <a:pt x="0" y="202349"/>
                </a:lnTo>
                <a:lnTo>
                  <a:pt x="5418" y="248836"/>
                </a:lnTo>
                <a:lnTo>
                  <a:pt x="20703" y="291499"/>
                </a:lnTo>
                <a:lnTo>
                  <a:pt x="44642" y="329126"/>
                </a:lnTo>
                <a:lnTo>
                  <a:pt x="76023" y="360502"/>
                </a:lnTo>
                <a:lnTo>
                  <a:pt x="113633" y="384416"/>
                </a:lnTo>
                <a:lnTo>
                  <a:pt x="156260" y="399654"/>
                </a:lnTo>
                <a:lnTo>
                  <a:pt x="202691" y="405003"/>
                </a:lnTo>
                <a:lnTo>
                  <a:pt x="249123" y="399654"/>
                </a:lnTo>
                <a:lnTo>
                  <a:pt x="291746" y="384420"/>
                </a:lnTo>
                <a:lnTo>
                  <a:pt x="329345" y="360514"/>
                </a:lnTo>
                <a:lnTo>
                  <a:pt x="360705" y="329154"/>
                </a:lnTo>
                <a:lnTo>
                  <a:pt x="384610" y="291555"/>
                </a:lnTo>
                <a:lnTo>
                  <a:pt x="399845" y="248932"/>
                </a:lnTo>
                <a:lnTo>
                  <a:pt x="405193" y="202501"/>
                </a:lnTo>
                <a:lnTo>
                  <a:pt x="399845" y="156070"/>
                </a:lnTo>
                <a:lnTo>
                  <a:pt x="384610" y="113447"/>
                </a:lnTo>
                <a:lnTo>
                  <a:pt x="360705" y="75848"/>
                </a:lnTo>
                <a:lnTo>
                  <a:pt x="329345" y="44488"/>
                </a:lnTo>
                <a:lnTo>
                  <a:pt x="291746" y="20582"/>
                </a:lnTo>
                <a:lnTo>
                  <a:pt x="249123" y="5348"/>
                </a:lnTo>
                <a:lnTo>
                  <a:pt x="202691" y="0"/>
                </a:lnTo>
                <a:close/>
              </a:path>
            </a:pathLst>
          </a:custGeom>
          <a:solidFill>
            <a:srgbClr val="E8A4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989320" y="3154984"/>
            <a:ext cx="404495" cy="405130"/>
          </a:xfrm>
          <a:custGeom>
            <a:avLst/>
            <a:gdLst/>
            <a:ahLst/>
            <a:cxnLst/>
            <a:rect l="l" t="t" r="r" b="b"/>
            <a:pathLst>
              <a:path w="404495" h="405129">
                <a:moveTo>
                  <a:pt x="201968" y="0"/>
                </a:moveTo>
                <a:lnTo>
                  <a:pt x="155534" y="5347"/>
                </a:lnTo>
                <a:lnTo>
                  <a:pt x="112920" y="20580"/>
                </a:lnTo>
                <a:lnTo>
                  <a:pt x="75351" y="44479"/>
                </a:lnTo>
                <a:lnTo>
                  <a:pt x="44050" y="75826"/>
                </a:lnTo>
                <a:lnTo>
                  <a:pt x="20241" y="113405"/>
                </a:lnTo>
                <a:lnTo>
                  <a:pt x="5150" y="155998"/>
                </a:lnTo>
                <a:lnTo>
                  <a:pt x="0" y="202387"/>
                </a:lnTo>
                <a:lnTo>
                  <a:pt x="5150" y="248860"/>
                </a:lnTo>
                <a:lnTo>
                  <a:pt x="20241" y="291513"/>
                </a:lnTo>
                <a:lnTo>
                  <a:pt x="44050" y="329133"/>
                </a:lnTo>
                <a:lnTo>
                  <a:pt x="75351" y="360505"/>
                </a:lnTo>
                <a:lnTo>
                  <a:pt x="112920" y="384417"/>
                </a:lnTo>
                <a:lnTo>
                  <a:pt x="155534" y="399654"/>
                </a:lnTo>
                <a:lnTo>
                  <a:pt x="201968" y="405002"/>
                </a:lnTo>
                <a:lnTo>
                  <a:pt x="248398" y="399654"/>
                </a:lnTo>
                <a:lnTo>
                  <a:pt x="291019" y="384420"/>
                </a:lnTo>
                <a:lnTo>
                  <a:pt x="328616" y="360514"/>
                </a:lnTo>
                <a:lnTo>
                  <a:pt x="359973" y="329154"/>
                </a:lnTo>
                <a:lnTo>
                  <a:pt x="383876" y="291555"/>
                </a:lnTo>
                <a:lnTo>
                  <a:pt x="399109" y="248932"/>
                </a:lnTo>
                <a:lnTo>
                  <a:pt x="404456" y="202501"/>
                </a:lnTo>
                <a:lnTo>
                  <a:pt x="399109" y="156070"/>
                </a:lnTo>
                <a:lnTo>
                  <a:pt x="383876" y="113447"/>
                </a:lnTo>
                <a:lnTo>
                  <a:pt x="359973" y="75848"/>
                </a:lnTo>
                <a:lnTo>
                  <a:pt x="328616" y="44488"/>
                </a:lnTo>
                <a:lnTo>
                  <a:pt x="291019" y="20582"/>
                </a:lnTo>
                <a:lnTo>
                  <a:pt x="248398" y="5348"/>
                </a:lnTo>
                <a:lnTo>
                  <a:pt x="201968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842003" y="3154984"/>
            <a:ext cx="405130" cy="405130"/>
          </a:xfrm>
          <a:custGeom>
            <a:avLst/>
            <a:gdLst/>
            <a:ahLst/>
            <a:cxnLst/>
            <a:rect l="l" t="t" r="r" b="b"/>
            <a:pathLst>
              <a:path w="405129" h="405129">
                <a:moveTo>
                  <a:pt x="202145" y="0"/>
                </a:moveTo>
                <a:lnTo>
                  <a:pt x="155715" y="5347"/>
                </a:lnTo>
                <a:lnTo>
                  <a:pt x="113100" y="20580"/>
                </a:lnTo>
                <a:lnTo>
                  <a:pt x="75520" y="44479"/>
                </a:lnTo>
                <a:lnTo>
                  <a:pt x="44198" y="75826"/>
                </a:lnTo>
                <a:lnTo>
                  <a:pt x="20356" y="113405"/>
                </a:lnTo>
                <a:lnTo>
                  <a:pt x="5216" y="155998"/>
                </a:lnTo>
                <a:lnTo>
                  <a:pt x="0" y="202387"/>
                </a:lnTo>
                <a:lnTo>
                  <a:pt x="5216" y="248860"/>
                </a:lnTo>
                <a:lnTo>
                  <a:pt x="20356" y="291513"/>
                </a:lnTo>
                <a:lnTo>
                  <a:pt x="44198" y="329133"/>
                </a:lnTo>
                <a:lnTo>
                  <a:pt x="75520" y="360505"/>
                </a:lnTo>
                <a:lnTo>
                  <a:pt x="113100" y="384417"/>
                </a:lnTo>
                <a:lnTo>
                  <a:pt x="155715" y="399654"/>
                </a:lnTo>
                <a:lnTo>
                  <a:pt x="202145" y="405002"/>
                </a:lnTo>
                <a:lnTo>
                  <a:pt x="248576" y="399654"/>
                </a:lnTo>
                <a:lnTo>
                  <a:pt x="291199" y="384420"/>
                </a:lnTo>
                <a:lnTo>
                  <a:pt x="328799" y="360514"/>
                </a:lnTo>
                <a:lnTo>
                  <a:pt x="360159" y="329154"/>
                </a:lnTo>
                <a:lnTo>
                  <a:pt x="384064" y="291555"/>
                </a:lnTo>
                <a:lnTo>
                  <a:pt x="399299" y="248932"/>
                </a:lnTo>
                <a:lnTo>
                  <a:pt x="404647" y="202501"/>
                </a:lnTo>
                <a:lnTo>
                  <a:pt x="399299" y="156070"/>
                </a:lnTo>
                <a:lnTo>
                  <a:pt x="384064" y="113447"/>
                </a:lnTo>
                <a:lnTo>
                  <a:pt x="360159" y="75848"/>
                </a:lnTo>
                <a:lnTo>
                  <a:pt x="328799" y="44488"/>
                </a:lnTo>
                <a:lnTo>
                  <a:pt x="291199" y="20582"/>
                </a:lnTo>
                <a:lnTo>
                  <a:pt x="248576" y="5348"/>
                </a:lnTo>
                <a:lnTo>
                  <a:pt x="202145" y="0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58356" y="123444"/>
            <a:ext cx="2762250" cy="662305"/>
            <a:chOff x="58356" y="123444"/>
            <a:chExt cx="2762250" cy="662305"/>
          </a:xfrm>
        </p:grpSpPr>
        <p:pic>
          <p:nvPicPr>
            <p:cNvPr id="26" name="object 2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123444"/>
              <a:ext cx="931163" cy="530351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56" y="658888"/>
              <a:ext cx="2762046" cy="126491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3047492" y="448818"/>
            <a:ext cx="3049905" cy="455930"/>
            <a:chOff x="3047492" y="448818"/>
            <a:chExt cx="3049905" cy="455930"/>
          </a:xfrm>
        </p:grpSpPr>
        <p:sp>
          <p:nvSpPr>
            <p:cNvPr id="29" name="object 29"/>
            <p:cNvSpPr/>
            <p:nvPr/>
          </p:nvSpPr>
          <p:spPr>
            <a:xfrm>
              <a:off x="3060192" y="460248"/>
              <a:ext cx="3025140" cy="431800"/>
            </a:xfrm>
            <a:custGeom>
              <a:avLst/>
              <a:gdLst/>
              <a:ahLst/>
              <a:cxnLst/>
              <a:rect l="l" t="t" r="r" b="b"/>
              <a:pathLst>
                <a:path w="3025140" h="431800">
                  <a:moveTo>
                    <a:pt x="2951987" y="0"/>
                  </a:moveTo>
                  <a:lnTo>
                    <a:pt x="71627" y="0"/>
                  </a:lnTo>
                  <a:lnTo>
                    <a:pt x="43739" y="5721"/>
                  </a:lnTo>
                  <a:lnTo>
                    <a:pt x="20940" y="21131"/>
                  </a:lnTo>
                  <a:lnTo>
                    <a:pt x="5578" y="43882"/>
                  </a:lnTo>
                  <a:lnTo>
                    <a:pt x="0" y="71627"/>
                  </a:lnTo>
                  <a:lnTo>
                    <a:pt x="0" y="359663"/>
                  </a:lnTo>
                  <a:lnTo>
                    <a:pt x="5578" y="387838"/>
                  </a:lnTo>
                  <a:lnTo>
                    <a:pt x="20940" y="410732"/>
                  </a:lnTo>
                  <a:lnTo>
                    <a:pt x="43739" y="425999"/>
                  </a:lnTo>
                  <a:lnTo>
                    <a:pt x="71627" y="431291"/>
                  </a:lnTo>
                  <a:lnTo>
                    <a:pt x="2951987" y="431291"/>
                  </a:lnTo>
                  <a:lnTo>
                    <a:pt x="2980257" y="425999"/>
                  </a:lnTo>
                  <a:lnTo>
                    <a:pt x="3003342" y="410732"/>
                  </a:lnTo>
                  <a:lnTo>
                    <a:pt x="3019037" y="387838"/>
                  </a:lnTo>
                  <a:lnTo>
                    <a:pt x="3025140" y="359663"/>
                  </a:lnTo>
                  <a:lnTo>
                    <a:pt x="3025140" y="71627"/>
                  </a:lnTo>
                  <a:lnTo>
                    <a:pt x="3019037" y="43882"/>
                  </a:lnTo>
                  <a:lnTo>
                    <a:pt x="3003342" y="21131"/>
                  </a:lnTo>
                  <a:lnTo>
                    <a:pt x="2980257" y="5721"/>
                  </a:lnTo>
                  <a:lnTo>
                    <a:pt x="2951987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3047492" y="448818"/>
              <a:ext cx="3049905" cy="455930"/>
            </a:xfrm>
            <a:custGeom>
              <a:avLst/>
              <a:gdLst/>
              <a:ahLst/>
              <a:cxnLst/>
              <a:rect l="l" t="t" r="r" b="b"/>
              <a:pathLst>
                <a:path w="3049904" h="455930">
                  <a:moveTo>
                    <a:pt x="2981845" y="454659"/>
                  </a:moveTo>
                  <a:lnTo>
                    <a:pt x="67805" y="454659"/>
                  </a:lnTo>
                  <a:lnTo>
                    <a:pt x="71983" y="455929"/>
                  </a:lnTo>
                  <a:lnTo>
                    <a:pt x="2978302" y="455929"/>
                  </a:lnTo>
                  <a:lnTo>
                    <a:pt x="2981845" y="454659"/>
                  </a:lnTo>
                  <a:close/>
                </a:path>
                <a:path w="3049904" h="455930">
                  <a:moveTo>
                    <a:pt x="2986570" y="453389"/>
                  </a:moveTo>
                  <a:lnTo>
                    <a:pt x="63080" y="453389"/>
                  </a:lnTo>
                  <a:lnTo>
                    <a:pt x="67182" y="454659"/>
                  </a:lnTo>
                  <a:lnTo>
                    <a:pt x="2982468" y="454659"/>
                  </a:lnTo>
                  <a:lnTo>
                    <a:pt x="2986570" y="453389"/>
                  </a:lnTo>
                  <a:close/>
                </a:path>
                <a:path w="3049904" h="455930">
                  <a:moveTo>
                    <a:pt x="2997784" y="449579"/>
                  </a:moveTo>
                  <a:lnTo>
                    <a:pt x="51866" y="449579"/>
                  </a:lnTo>
                  <a:lnTo>
                    <a:pt x="55130" y="450850"/>
                  </a:lnTo>
                  <a:lnTo>
                    <a:pt x="55727" y="452119"/>
                  </a:lnTo>
                  <a:lnTo>
                    <a:pt x="59664" y="453389"/>
                  </a:lnTo>
                  <a:lnTo>
                    <a:pt x="2989986" y="453389"/>
                  </a:lnTo>
                  <a:lnTo>
                    <a:pt x="2994520" y="450850"/>
                  </a:lnTo>
                  <a:lnTo>
                    <a:pt x="2997784" y="449579"/>
                  </a:lnTo>
                  <a:close/>
                </a:path>
                <a:path w="3049904" h="455930">
                  <a:moveTo>
                    <a:pt x="3012198" y="441959"/>
                  </a:moveTo>
                  <a:lnTo>
                    <a:pt x="37452" y="441959"/>
                  </a:lnTo>
                  <a:lnTo>
                    <a:pt x="40893" y="444500"/>
                  </a:lnTo>
                  <a:lnTo>
                    <a:pt x="43903" y="445769"/>
                  </a:lnTo>
                  <a:lnTo>
                    <a:pt x="47548" y="448309"/>
                  </a:lnTo>
                  <a:lnTo>
                    <a:pt x="51295" y="449579"/>
                  </a:lnTo>
                  <a:lnTo>
                    <a:pt x="2998355" y="449579"/>
                  </a:lnTo>
                  <a:lnTo>
                    <a:pt x="3002102" y="448309"/>
                  </a:lnTo>
                  <a:lnTo>
                    <a:pt x="3005747" y="445769"/>
                  </a:lnTo>
                  <a:lnTo>
                    <a:pt x="3008757" y="444500"/>
                  </a:lnTo>
                  <a:lnTo>
                    <a:pt x="3012198" y="441959"/>
                  </a:lnTo>
                  <a:close/>
                </a:path>
                <a:path w="3049904" h="455930">
                  <a:moveTo>
                    <a:pt x="3024543" y="431800"/>
                  </a:moveTo>
                  <a:lnTo>
                    <a:pt x="25107" y="431800"/>
                  </a:lnTo>
                  <a:lnTo>
                    <a:pt x="30225" y="436879"/>
                  </a:lnTo>
                  <a:lnTo>
                    <a:pt x="31153" y="438150"/>
                  </a:lnTo>
                  <a:lnTo>
                    <a:pt x="36702" y="441959"/>
                  </a:lnTo>
                  <a:lnTo>
                    <a:pt x="3012947" y="441959"/>
                  </a:lnTo>
                  <a:lnTo>
                    <a:pt x="3018497" y="438150"/>
                  </a:lnTo>
                  <a:lnTo>
                    <a:pt x="3019424" y="436879"/>
                  </a:lnTo>
                  <a:lnTo>
                    <a:pt x="3024543" y="431800"/>
                  </a:lnTo>
                  <a:close/>
                </a:path>
                <a:path w="3049904" h="455930">
                  <a:moveTo>
                    <a:pt x="35039" y="405129"/>
                  </a:moveTo>
                  <a:lnTo>
                    <a:pt x="6654" y="405129"/>
                  </a:lnTo>
                  <a:lnTo>
                    <a:pt x="8369" y="408939"/>
                  </a:lnTo>
                  <a:lnTo>
                    <a:pt x="10248" y="412750"/>
                  </a:lnTo>
                  <a:lnTo>
                    <a:pt x="11976" y="415289"/>
                  </a:lnTo>
                  <a:lnTo>
                    <a:pt x="14173" y="419100"/>
                  </a:lnTo>
                  <a:lnTo>
                    <a:pt x="14693" y="420369"/>
                  </a:lnTo>
                  <a:lnTo>
                    <a:pt x="18834" y="425450"/>
                  </a:lnTo>
                  <a:lnTo>
                    <a:pt x="19608" y="426719"/>
                  </a:lnTo>
                  <a:lnTo>
                    <a:pt x="24256" y="431800"/>
                  </a:lnTo>
                  <a:lnTo>
                    <a:pt x="81800" y="431800"/>
                  </a:lnTo>
                  <a:lnTo>
                    <a:pt x="78143" y="430529"/>
                  </a:lnTo>
                  <a:lnTo>
                    <a:pt x="72897" y="430529"/>
                  </a:lnTo>
                  <a:lnTo>
                    <a:pt x="69405" y="429259"/>
                  </a:lnTo>
                  <a:lnTo>
                    <a:pt x="67208" y="429259"/>
                  </a:lnTo>
                  <a:lnTo>
                    <a:pt x="63868" y="427989"/>
                  </a:lnTo>
                  <a:lnTo>
                    <a:pt x="64452" y="427989"/>
                  </a:lnTo>
                  <a:lnTo>
                    <a:pt x="61188" y="426719"/>
                  </a:lnTo>
                  <a:lnTo>
                    <a:pt x="61760" y="426719"/>
                  </a:lnTo>
                  <a:lnTo>
                    <a:pt x="58572" y="425450"/>
                  </a:lnTo>
                  <a:lnTo>
                    <a:pt x="59131" y="425450"/>
                  </a:lnTo>
                  <a:lnTo>
                    <a:pt x="56019" y="424179"/>
                  </a:lnTo>
                  <a:lnTo>
                    <a:pt x="56565" y="424179"/>
                  </a:lnTo>
                  <a:lnTo>
                    <a:pt x="53555" y="422909"/>
                  </a:lnTo>
                  <a:lnTo>
                    <a:pt x="54076" y="422909"/>
                  </a:lnTo>
                  <a:lnTo>
                    <a:pt x="52616" y="421639"/>
                  </a:lnTo>
                  <a:lnTo>
                    <a:pt x="51904" y="421639"/>
                  </a:lnTo>
                  <a:lnTo>
                    <a:pt x="46367" y="417829"/>
                  </a:lnTo>
                  <a:lnTo>
                    <a:pt x="47307" y="417829"/>
                  </a:lnTo>
                  <a:lnTo>
                    <a:pt x="42189" y="414019"/>
                  </a:lnTo>
                  <a:lnTo>
                    <a:pt x="43052" y="414019"/>
                  </a:lnTo>
                  <a:lnTo>
                    <a:pt x="39566" y="410209"/>
                  </a:lnTo>
                  <a:lnTo>
                    <a:pt x="39179" y="410209"/>
                  </a:lnTo>
                  <a:lnTo>
                    <a:pt x="35039" y="405129"/>
                  </a:lnTo>
                  <a:close/>
                </a:path>
                <a:path w="3049904" h="455930">
                  <a:moveTo>
                    <a:pt x="2998495" y="420369"/>
                  </a:moveTo>
                  <a:lnTo>
                    <a:pt x="2995574" y="422909"/>
                  </a:lnTo>
                  <a:lnTo>
                    <a:pt x="2996095" y="422909"/>
                  </a:lnTo>
                  <a:lnTo>
                    <a:pt x="2993085" y="424179"/>
                  </a:lnTo>
                  <a:lnTo>
                    <a:pt x="2993631" y="424179"/>
                  </a:lnTo>
                  <a:lnTo>
                    <a:pt x="2990519" y="425450"/>
                  </a:lnTo>
                  <a:lnTo>
                    <a:pt x="2991078" y="425450"/>
                  </a:lnTo>
                  <a:lnTo>
                    <a:pt x="2987890" y="426719"/>
                  </a:lnTo>
                  <a:lnTo>
                    <a:pt x="2988462" y="426719"/>
                  </a:lnTo>
                  <a:lnTo>
                    <a:pt x="2985198" y="427989"/>
                  </a:lnTo>
                  <a:lnTo>
                    <a:pt x="2985782" y="427989"/>
                  </a:lnTo>
                  <a:lnTo>
                    <a:pt x="2982442" y="429259"/>
                  </a:lnTo>
                  <a:lnTo>
                    <a:pt x="2980245" y="429259"/>
                  </a:lnTo>
                  <a:lnTo>
                    <a:pt x="2976753" y="430529"/>
                  </a:lnTo>
                  <a:lnTo>
                    <a:pt x="2971507" y="430529"/>
                  </a:lnTo>
                  <a:lnTo>
                    <a:pt x="2967850" y="431800"/>
                  </a:lnTo>
                  <a:lnTo>
                    <a:pt x="3025394" y="431800"/>
                  </a:lnTo>
                  <a:lnTo>
                    <a:pt x="3030042" y="426719"/>
                  </a:lnTo>
                  <a:lnTo>
                    <a:pt x="3030816" y="425450"/>
                  </a:lnTo>
                  <a:lnTo>
                    <a:pt x="3033922" y="421639"/>
                  </a:lnTo>
                  <a:lnTo>
                    <a:pt x="2997746" y="421639"/>
                  </a:lnTo>
                  <a:lnTo>
                    <a:pt x="2998495" y="420369"/>
                  </a:lnTo>
                  <a:close/>
                </a:path>
                <a:path w="3049904" h="455930">
                  <a:moveTo>
                    <a:pt x="66611" y="427989"/>
                  </a:moveTo>
                  <a:lnTo>
                    <a:pt x="67208" y="429259"/>
                  </a:lnTo>
                  <a:lnTo>
                    <a:pt x="70027" y="429259"/>
                  </a:lnTo>
                  <a:lnTo>
                    <a:pt x="66611" y="427989"/>
                  </a:lnTo>
                  <a:close/>
                </a:path>
                <a:path w="3049904" h="455930">
                  <a:moveTo>
                    <a:pt x="2983039" y="427989"/>
                  </a:moveTo>
                  <a:lnTo>
                    <a:pt x="2979623" y="429259"/>
                  </a:lnTo>
                  <a:lnTo>
                    <a:pt x="2982442" y="429259"/>
                  </a:lnTo>
                  <a:lnTo>
                    <a:pt x="2983039" y="427989"/>
                  </a:lnTo>
                  <a:close/>
                </a:path>
                <a:path w="3049904" h="455930">
                  <a:moveTo>
                    <a:pt x="51155" y="420369"/>
                  </a:moveTo>
                  <a:lnTo>
                    <a:pt x="51904" y="421639"/>
                  </a:lnTo>
                  <a:lnTo>
                    <a:pt x="52616" y="421639"/>
                  </a:lnTo>
                  <a:lnTo>
                    <a:pt x="51155" y="420369"/>
                  </a:lnTo>
                  <a:close/>
                </a:path>
                <a:path w="3049904" h="455930">
                  <a:moveTo>
                    <a:pt x="3011246" y="408939"/>
                  </a:moveTo>
                  <a:lnTo>
                    <a:pt x="3006597" y="414019"/>
                  </a:lnTo>
                  <a:lnTo>
                    <a:pt x="3007461" y="414019"/>
                  </a:lnTo>
                  <a:lnTo>
                    <a:pt x="3002343" y="417829"/>
                  </a:lnTo>
                  <a:lnTo>
                    <a:pt x="3003283" y="417829"/>
                  </a:lnTo>
                  <a:lnTo>
                    <a:pt x="2997746" y="421639"/>
                  </a:lnTo>
                  <a:lnTo>
                    <a:pt x="3033922" y="421639"/>
                  </a:lnTo>
                  <a:lnTo>
                    <a:pt x="3034957" y="420369"/>
                  </a:lnTo>
                  <a:lnTo>
                    <a:pt x="3035477" y="419100"/>
                  </a:lnTo>
                  <a:lnTo>
                    <a:pt x="3037674" y="415289"/>
                  </a:lnTo>
                  <a:lnTo>
                    <a:pt x="3039402" y="412750"/>
                  </a:lnTo>
                  <a:lnTo>
                    <a:pt x="3040655" y="410209"/>
                  </a:lnTo>
                  <a:lnTo>
                    <a:pt x="3010471" y="410209"/>
                  </a:lnTo>
                  <a:lnTo>
                    <a:pt x="3011246" y="408939"/>
                  </a:lnTo>
                  <a:close/>
                </a:path>
                <a:path w="3049904" h="455930">
                  <a:moveTo>
                    <a:pt x="38404" y="408939"/>
                  </a:moveTo>
                  <a:lnTo>
                    <a:pt x="39179" y="410209"/>
                  </a:lnTo>
                  <a:lnTo>
                    <a:pt x="39566" y="410209"/>
                  </a:lnTo>
                  <a:lnTo>
                    <a:pt x="38404" y="408939"/>
                  </a:lnTo>
                  <a:close/>
                </a:path>
                <a:path w="3049904" h="455930">
                  <a:moveTo>
                    <a:pt x="3042996" y="405129"/>
                  </a:moveTo>
                  <a:lnTo>
                    <a:pt x="3014611" y="405129"/>
                  </a:lnTo>
                  <a:lnTo>
                    <a:pt x="3010471" y="410209"/>
                  </a:lnTo>
                  <a:lnTo>
                    <a:pt x="3040655" y="410209"/>
                  </a:lnTo>
                  <a:lnTo>
                    <a:pt x="3041281" y="408939"/>
                  </a:lnTo>
                  <a:lnTo>
                    <a:pt x="3042996" y="405129"/>
                  </a:lnTo>
                  <a:close/>
                </a:path>
                <a:path w="3049904" h="455930">
                  <a:moveTo>
                    <a:pt x="3025394" y="24129"/>
                  </a:moveTo>
                  <a:lnTo>
                    <a:pt x="24256" y="24129"/>
                  </a:lnTo>
                  <a:lnTo>
                    <a:pt x="19608" y="29209"/>
                  </a:lnTo>
                  <a:lnTo>
                    <a:pt x="18834" y="30479"/>
                  </a:lnTo>
                  <a:lnTo>
                    <a:pt x="14693" y="36829"/>
                  </a:lnTo>
                  <a:lnTo>
                    <a:pt x="14173" y="36829"/>
                  </a:lnTo>
                  <a:lnTo>
                    <a:pt x="11976" y="40639"/>
                  </a:lnTo>
                  <a:lnTo>
                    <a:pt x="10248" y="43179"/>
                  </a:lnTo>
                  <a:lnTo>
                    <a:pt x="8462" y="46800"/>
                  </a:lnTo>
                  <a:lnTo>
                    <a:pt x="6654" y="50800"/>
                  </a:lnTo>
                  <a:lnTo>
                    <a:pt x="6413" y="52069"/>
                  </a:lnTo>
                  <a:lnTo>
                    <a:pt x="5130" y="54609"/>
                  </a:lnTo>
                  <a:lnTo>
                    <a:pt x="4914" y="55879"/>
                  </a:lnTo>
                  <a:lnTo>
                    <a:pt x="3594" y="59689"/>
                  </a:lnTo>
                  <a:lnTo>
                    <a:pt x="2616" y="62229"/>
                  </a:lnTo>
                  <a:lnTo>
                    <a:pt x="1663" y="67309"/>
                  </a:lnTo>
                  <a:lnTo>
                    <a:pt x="1536" y="67309"/>
                  </a:lnTo>
                  <a:lnTo>
                    <a:pt x="800" y="71119"/>
                  </a:lnTo>
                  <a:lnTo>
                    <a:pt x="342" y="74929"/>
                  </a:lnTo>
                  <a:lnTo>
                    <a:pt x="279" y="76200"/>
                  </a:lnTo>
                  <a:lnTo>
                    <a:pt x="177" y="77469"/>
                  </a:lnTo>
                  <a:lnTo>
                    <a:pt x="76" y="78739"/>
                  </a:lnTo>
                  <a:lnTo>
                    <a:pt x="0" y="377189"/>
                  </a:lnTo>
                  <a:lnTo>
                    <a:pt x="279" y="379729"/>
                  </a:lnTo>
                  <a:lnTo>
                    <a:pt x="342" y="381000"/>
                  </a:lnTo>
                  <a:lnTo>
                    <a:pt x="800" y="384809"/>
                  </a:lnTo>
                  <a:lnTo>
                    <a:pt x="1536" y="388619"/>
                  </a:lnTo>
                  <a:lnTo>
                    <a:pt x="1663" y="389889"/>
                  </a:lnTo>
                  <a:lnTo>
                    <a:pt x="3594" y="397509"/>
                  </a:lnTo>
                  <a:lnTo>
                    <a:pt x="5130" y="401319"/>
                  </a:lnTo>
                  <a:lnTo>
                    <a:pt x="6413" y="405129"/>
                  </a:lnTo>
                  <a:lnTo>
                    <a:pt x="35559" y="405129"/>
                  </a:lnTo>
                  <a:lnTo>
                    <a:pt x="33680" y="402589"/>
                  </a:lnTo>
                  <a:lnTo>
                    <a:pt x="33997" y="402589"/>
                  </a:lnTo>
                  <a:lnTo>
                    <a:pt x="32270" y="400050"/>
                  </a:lnTo>
                  <a:lnTo>
                    <a:pt x="32562" y="400050"/>
                  </a:lnTo>
                  <a:lnTo>
                    <a:pt x="30975" y="397509"/>
                  </a:lnTo>
                  <a:lnTo>
                    <a:pt x="31241" y="397509"/>
                  </a:lnTo>
                  <a:lnTo>
                    <a:pt x="29806" y="394969"/>
                  </a:lnTo>
                  <a:lnTo>
                    <a:pt x="30048" y="394969"/>
                  </a:lnTo>
                  <a:lnTo>
                    <a:pt x="28752" y="392429"/>
                  </a:lnTo>
                  <a:lnTo>
                    <a:pt x="28968" y="392429"/>
                  </a:lnTo>
                  <a:lnTo>
                    <a:pt x="27838" y="389889"/>
                  </a:lnTo>
                  <a:lnTo>
                    <a:pt x="28028" y="389889"/>
                  </a:lnTo>
                  <a:lnTo>
                    <a:pt x="27376" y="387350"/>
                  </a:lnTo>
                  <a:lnTo>
                    <a:pt x="27216" y="387350"/>
                  </a:lnTo>
                  <a:lnTo>
                    <a:pt x="26682" y="384809"/>
                  </a:lnTo>
                  <a:lnTo>
                    <a:pt x="26543" y="384809"/>
                  </a:lnTo>
                  <a:lnTo>
                    <a:pt x="25907" y="381000"/>
                  </a:lnTo>
                  <a:lnTo>
                    <a:pt x="25785" y="379729"/>
                  </a:lnTo>
                  <a:lnTo>
                    <a:pt x="25662" y="378459"/>
                  </a:lnTo>
                  <a:lnTo>
                    <a:pt x="25603" y="77469"/>
                  </a:lnTo>
                  <a:lnTo>
                    <a:pt x="25844" y="76200"/>
                  </a:lnTo>
                  <a:lnTo>
                    <a:pt x="25996" y="74929"/>
                  </a:lnTo>
                  <a:lnTo>
                    <a:pt x="26543" y="72389"/>
                  </a:lnTo>
                  <a:lnTo>
                    <a:pt x="26415" y="72389"/>
                  </a:lnTo>
                  <a:lnTo>
                    <a:pt x="27216" y="68579"/>
                  </a:lnTo>
                  <a:lnTo>
                    <a:pt x="27376" y="68579"/>
                  </a:lnTo>
                  <a:lnTo>
                    <a:pt x="28028" y="66039"/>
                  </a:lnTo>
                  <a:lnTo>
                    <a:pt x="28215" y="66039"/>
                  </a:lnTo>
                  <a:lnTo>
                    <a:pt x="28968" y="63500"/>
                  </a:lnTo>
                  <a:lnTo>
                    <a:pt x="28752" y="63500"/>
                  </a:lnTo>
                  <a:lnTo>
                    <a:pt x="30048" y="60959"/>
                  </a:lnTo>
                  <a:lnTo>
                    <a:pt x="29806" y="60959"/>
                  </a:lnTo>
                  <a:lnTo>
                    <a:pt x="31241" y="58419"/>
                  </a:lnTo>
                  <a:lnTo>
                    <a:pt x="30975" y="58419"/>
                  </a:lnTo>
                  <a:lnTo>
                    <a:pt x="32562" y="55879"/>
                  </a:lnTo>
                  <a:lnTo>
                    <a:pt x="32270" y="55879"/>
                  </a:lnTo>
                  <a:lnTo>
                    <a:pt x="33997" y="53339"/>
                  </a:lnTo>
                  <a:lnTo>
                    <a:pt x="33680" y="53339"/>
                  </a:lnTo>
                  <a:lnTo>
                    <a:pt x="35559" y="50800"/>
                  </a:lnTo>
                  <a:lnTo>
                    <a:pt x="35867" y="50800"/>
                  </a:lnTo>
                  <a:lnTo>
                    <a:pt x="38219" y="47192"/>
                  </a:lnTo>
                  <a:lnTo>
                    <a:pt x="38399" y="46995"/>
                  </a:lnTo>
                  <a:lnTo>
                    <a:pt x="38475" y="46800"/>
                  </a:lnTo>
                  <a:lnTo>
                    <a:pt x="39179" y="45719"/>
                  </a:lnTo>
                  <a:lnTo>
                    <a:pt x="39566" y="45719"/>
                  </a:lnTo>
                  <a:lnTo>
                    <a:pt x="43052" y="41909"/>
                  </a:lnTo>
                  <a:lnTo>
                    <a:pt x="43468" y="41909"/>
                  </a:lnTo>
                  <a:lnTo>
                    <a:pt x="47307" y="38100"/>
                  </a:lnTo>
                  <a:lnTo>
                    <a:pt x="47751" y="38100"/>
                  </a:lnTo>
                  <a:lnTo>
                    <a:pt x="51904" y="34289"/>
                  </a:lnTo>
                  <a:lnTo>
                    <a:pt x="52616" y="34289"/>
                  </a:lnTo>
                  <a:lnTo>
                    <a:pt x="54076" y="33019"/>
                  </a:lnTo>
                  <a:lnTo>
                    <a:pt x="53555" y="33019"/>
                  </a:lnTo>
                  <a:lnTo>
                    <a:pt x="56565" y="31750"/>
                  </a:lnTo>
                  <a:lnTo>
                    <a:pt x="56019" y="31750"/>
                  </a:lnTo>
                  <a:lnTo>
                    <a:pt x="59131" y="30479"/>
                  </a:lnTo>
                  <a:lnTo>
                    <a:pt x="58572" y="30479"/>
                  </a:lnTo>
                  <a:lnTo>
                    <a:pt x="61760" y="29209"/>
                  </a:lnTo>
                  <a:lnTo>
                    <a:pt x="61188" y="29209"/>
                  </a:lnTo>
                  <a:lnTo>
                    <a:pt x="64452" y="27939"/>
                  </a:lnTo>
                  <a:lnTo>
                    <a:pt x="66611" y="27939"/>
                  </a:lnTo>
                  <a:lnTo>
                    <a:pt x="70027" y="26669"/>
                  </a:lnTo>
                  <a:lnTo>
                    <a:pt x="69405" y="26669"/>
                  </a:lnTo>
                  <a:lnTo>
                    <a:pt x="72897" y="25400"/>
                  </a:lnTo>
                  <a:lnTo>
                    <a:pt x="3026556" y="25400"/>
                  </a:lnTo>
                  <a:lnTo>
                    <a:pt x="3025394" y="24129"/>
                  </a:lnTo>
                  <a:close/>
                </a:path>
                <a:path w="3049904" h="455930">
                  <a:moveTo>
                    <a:pt x="3022599" y="386079"/>
                  </a:moveTo>
                  <a:lnTo>
                    <a:pt x="3021622" y="389889"/>
                  </a:lnTo>
                  <a:lnTo>
                    <a:pt x="3021812" y="389889"/>
                  </a:lnTo>
                  <a:lnTo>
                    <a:pt x="3020682" y="392429"/>
                  </a:lnTo>
                  <a:lnTo>
                    <a:pt x="3020898" y="392429"/>
                  </a:lnTo>
                  <a:lnTo>
                    <a:pt x="3019602" y="394969"/>
                  </a:lnTo>
                  <a:lnTo>
                    <a:pt x="3019844" y="394969"/>
                  </a:lnTo>
                  <a:lnTo>
                    <a:pt x="3018409" y="397509"/>
                  </a:lnTo>
                  <a:lnTo>
                    <a:pt x="3018675" y="397509"/>
                  </a:lnTo>
                  <a:lnTo>
                    <a:pt x="3017088" y="400050"/>
                  </a:lnTo>
                  <a:lnTo>
                    <a:pt x="3017380" y="400050"/>
                  </a:lnTo>
                  <a:lnTo>
                    <a:pt x="3015653" y="402589"/>
                  </a:lnTo>
                  <a:lnTo>
                    <a:pt x="3015970" y="402589"/>
                  </a:lnTo>
                  <a:lnTo>
                    <a:pt x="3014091" y="405129"/>
                  </a:lnTo>
                  <a:lnTo>
                    <a:pt x="3043237" y="405129"/>
                  </a:lnTo>
                  <a:lnTo>
                    <a:pt x="3044520" y="401319"/>
                  </a:lnTo>
                  <a:lnTo>
                    <a:pt x="3044736" y="401319"/>
                  </a:lnTo>
                  <a:lnTo>
                    <a:pt x="3046056" y="397509"/>
                  </a:lnTo>
                  <a:lnTo>
                    <a:pt x="3047987" y="389889"/>
                  </a:lnTo>
                  <a:lnTo>
                    <a:pt x="3048114" y="388619"/>
                  </a:lnTo>
                  <a:lnTo>
                    <a:pt x="3048359" y="387350"/>
                  </a:lnTo>
                  <a:lnTo>
                    <a:pt x="3022434" y="387350"/>
                  </a:lnTo>
                  <a:lnTo>
                    <a:pt x="3022599" y="386079"/>
                  </a:lnTo>
                  <a:close/>
                </a:path>
                <a:path w="3049904" h="455930">
                  <a:moveTo>
                    <a:pt x="27050" y="386079"/>
                  </a:moveTo>
                  <a:lnTo>
                    <a:pt x="27216" y="387350"/>
                  </a:lnTo>
                  <a:lnTo>
                    <a:pt x="27376" y="387350"/>
                  </a:lnTo>
                  <a:lnTo>
                    <a:pt x="27050" y="386079"/>
                  </a:lnTo>
                  <a:close/>
                </a:path>
                <a:path w="3049904" h="455930">
                  <a:moveTo>
                    <a:pt x="3023235" y="383539"/>
                  </a:moveTo>
                  <a:lnTo>
                    <a:pt x="3022434" y="387350"/>
                  </a:lnTo>
                  <a:lnTo>
                    <a:pt x="3048359" y="387350"/>
                  </a:lnTo>
                  <a:lnTo>
                    <a:pt x="3048850" y="384809"/>
                  </a:lnTo>
                  <a:lnTo>
                    <a:pt x="3023108" y="384809"/>
                  </a:lnTo>
                  <a:lnTo>
                    <a:pt x="3023235" y="383539"/>
                  </a:lnTo>
                  <a:close/>
                </a:path>
                <a:path w="3049904" h="455930">
                  <a:moveTo>
                    <a:pt x="26415" y="383539"/>
                  </a:moveTo>
                  <a:lnTo>
                    <a:pt x="26543" y="384809"/>
                  </a:lnTo>
                  <a:lnTo>
                    <a:pt x="26682" y="384809"/>
                  </a:lnTo>
                  <a:lnTo>
                    <a:pt x="26415" y="383539"/>
                  </a:lnTo>
                  <a:close/>
                </a:path>
                <a:path w="3049904" h="455930">
                  <a:moveTo>
                    <a:pt x="3048359" y="68579"/>
                  </a:moveTo>
                  <a:lnTo>
                    <a:pt x="3022434" y="68579"/>
                  </a:lnTo>
                  <a:lnTo>
                    <a:pt x="3023235" y="72389"/>
                  </a:lnTo>
                  <a:lnTo>
                    <a:pt x="3023743" y="74929"/>
                  </a:lnTo>
                  <a:lnTo>
                    <a:pt x="3023865" y="76200"/>
                  </a:lnTo>
                  <a:lnTo>
                    <a:pt x="3024047" y="77469"/>
                  </a:lnTo>
                  <a:lnTo>
                    <a:pt x="3024136" y="377189"/>
                  </a:lnTo>
                  <a:lnTo>
                    <a:pt x="3023958" y="378459"/>
                  </a:lnTo>
                  <a:lnTo>
                    <a:pt x="3023654" y="381000"/>
                  </a:lnTo>
                  <a:lnTo>
                    <a:pt x="3023108" y="384809"/>
                  </a:lnTo>
                  <a:lnTo>
                    <a:pt x="3048850" y="384809"/>
                  </a:lnTo>
                  <a:lnTo>
                    <a:pt x="3049308" y="381000"/>
                  </a:lnTo>
                  <a:lnTo>
                    <a:pt x="3049371" y="379729"/>
                  </a:lnTo>
                  <a:lnTo>
                    <a:pt x="3049650" y="377189"/>
                  </a:lnTo>
                  <a:lnTo>
                    <a:pt x="3049557" y="78739"/>
                  </a:lnTo>
                  <a:lnTo>
                    <a:pt x="3049464" y="77469"/>
                  </a:lnTo>
                  <a:lnTo>
                    <a:pt x="3049371" y="76200"/>
                  </a:lnTo>
                  <a:lnTo>
                    <a:pt x="3049308" y="74929"/>
                  </a:lnTo>
                  <a:lnTo>
                    <a:pt x="3048850" y="71119"/>
                  </a:lnTo>
                  <a:lnTo>
                    <a:pt x="3048359" y="68579"/>
                  </a:lnTo>
                  <a:close/>
                </a:path>
                <a:path w="3049904" h="455930">
                  <a:moveTo>
                    <a:pt x="27376" y="68579"/>
                  </a:moveTo>
                  <a:lnTo>
                    <a:pt x="27216" y="68579"/>
                  </a:lnTo>
                  <a:lnTo>
                    <a:pt x="27050" y="69850"/>
                  </a:lnTo>
                  <a:lnTo>
                    <a:pt x="27376" y="68579"/>
                  </a:lnTo>
                  <a:close/>
                </a:path>
                <a:path w="3049904" h="455930">
                  <a:moveTo>
                    <a:pt x="3047844" y="66039"/>
                  </a:moveTo>
                  <a:lnTo>
                    <a:pt x="3021622" y="66039"/>
                  </a:lnTo>
                  <a:lnTo>
                    <a:pt x="3022599" y="69850"/>
                  </a:lnTo>
                  <a:lnTo>
                    <a:pt x="3022434" y="68579"/>
                  </a:lnTo>
                  <a:lnTo>
                    <a:pt x="3048359" y="68579"/>
                  </a:lnTo>
                  <a:lnTo>
                    <a:pt x="3047844" y="66039"/>
                  </a:lnTo>
                  <a:close/>
                </a:path>
                <a:path w="3049904" h="455930">
                  <a:moveTo>
                    <a:pt x="28215" y="66039"/>
                  </a:moveTo>
                  <a:lnTo>
                    <a:pt x="28028" y="66039"/>
                  </a:lnTo>
                  <a:lnTo>
                    <a:pt x="27838" y="67309"/>
                  </a:lnTo>
                  <a:lnTo>
                    <a:pt x="28215" y="66039"/>
                  </a:lnTo>
                  <a:close/>
                </a:path>
                <a:path w="3049904" h="455930">
                  <a:moveTo>
                    <a:pt x="3042996" y="50800"/>
                  </a:moveTo>
                  <a:lnTo>
                    <a:pt x="3014091" y="50800"/>
                  </a:lnTo>
                  <a:lnTo>
                    <a:pt x="3015970" y="53339"/>
                  </a:lnTo>
                  <a:lnTo>
                    <a:pt x="3015653" y="53339"/>
                  </a:lnTo>
                  <a:lnTo>
                    <a:pt x="3017380" y="55879"/>
                  </a:lnTo>
                  <a:lnTo>
                    <a:pt x="3017088" y="55879"/>
                  </a:lnTo>
                  <a:lnTo>
                    <a:pt x="3018675" y="58419"/>
                  </a:lnTo>
                  <a:lnTo>
                    <a:pt x="3018409" y="58419"/>
                  </a:lnTo>
                  <a:lnTo>
                    <a:pt x="3019844" y="60959"/>
                  </a:lnTo>
                  <a:lnTo>
                    <a:pt x="3019602" y="60959"/>
                  </a:lnTo>
                  <a:lnTo>
                    <a:pt x="3020898" y="63500"/>
                  </a:lnTo>
                  <a:lnTo>
                    <a:pt x="3020682" y="63500"/>
                  </a:lnTo>
                  <a:lnTo>
                    <a:pt x="3021812" y="67309"/>
                  </a:lnTo>
                  <a:lnTo>
                    <a:pt x="3021622" y="66039"/>
                  </a:lnTo>
                  <a:lnTo>
                    <a:pt x="3047844" y="66039"/>
                  </a:lnTo>
                  <a:lnTo>
                    <a:pt x="3047034" y="62229"/>
                  </a:lnTo>
                  <a:lnTo>
                    <a:pt x="3046056" y="59689"/>
                  </a:lnTo>
                  <a:lnTo>
                    <a:pt x="3044520" y="54609"/>
                  </a:lnTo>
                  <a:lnTo>
                    <a:pt x="3043237" y="52069"/>
                  </a:lnTo>
                  <a:lnTo>
                    <a:pt x="3042996" y="50800"/>
                  </a:lnTo>
                  <a:close/>
                </a:path>
                <a:path w="3049904" h="455930">
                  <a:moveTo>
                    <a:pt x="35867" y="50800"/>
                  </a:moveTo>
                  <a:lnTo>
                    <a:pt x="35559" y="50800"/>
                  </a:lnTo>
                  <a:lnTo>
                    <a:pt x="35039" y="52069"/>
                  </a:lnTo>
                  <a:lnTo>
                    <a:pt x="35867" y="50800"/>
                  </a:lnTo>
                  <a:close/>
                </a:path>
                <a:path w="3049904" h="455930">
                  <a:moveTo>
                    <a:pt x="3040655" y="45719"/>
                  </a:moveTo>
                  <a:lnTo>
                    <a:pt x="3010471" y="45719"/>
                  </a:lnTo>
                  <a:lnTo>
                    <a:pt x="3011130" y="46800"/>
                  </a:lnTo>
                  <a:lnTo>
                    <a:pt x="3011251" y="46995"/>
                  </a:lnTo>
                  <a:lnTo>
                    <a:pt x="3011431" y="47192"/>
                  </a:lnTo>
                  <a:lnTo>
                    <a:pt x="3014611" y="52069"/>
                  </a:lnTo>
                  <a:lnTo>
                    <a:pt x="3014091" y="50800"/>
                  </a:lnTo>
                  <a:lnTo>
                    <a:pt x="3042996" y="50800"/>
                  </a:lnTo>
                  <a:lnTo>
                    <a:pt x="3041372" y="47192"/>
                  </a:lnTo>
                  <a:lnTo>
                    <a:pt x="3040655" y="45719"/>
                  </a:lnTo>
                  <a:close/>
                </a:path>
                <a:path w="3049904" h="455930">
                  <a:moveTo>
                    <a:pt x="39566" y="45719"/>
                  </a:moveTo>
                  <a:lnTo>
                    <a:pt x="39179" y="45719"/>
                  </a:lnTo>
                  <a:lnTo>
                    <a:pt x="38475" y="46800"/>
                  </a:lnTo>
                  <a:lnTo>
                    <a:pt x="39566" y="45719"/>
                  </a:lnTo>
                  <a:close/>
                </a:path>
                <a:path w="3049904" h="455930">
                  <a:moveTo>
                    <a:pt x="3038538" y="41909"/>
                  </a:moveTo>
                  <a:lnTo>
                    <a:pt x="3006597" y="41909"/>
                  </a:lnTo>
                  <a:lnTo>
                    <a:pt x="3011072" y="46800"/>
                  </a:lnTo>
                  <a:lnTo>
                    <a:pt x="3010471" y="45719"/>
                  </a:lnTo>
                  <a:lnTo>
                    <a:pt x="3040655" y="45719"/>
                  </a:lnTo>
                  <a:lnTo>
                    <a:pt x="3039402" y="43179"/>
                  </a:lnTo>
                  <a:lnTo>
                    <a:pt x="3038538" y="41909"/>
                  </a:lnTo>
                  <a:close/>
                </a:path>
                <a:path w="3049904" h="455930">
                  <a:moveTo>
                    <a:pt x="43468" y="41909"/>
                  </a:moveTo>
                  <a:lnTo>
                    <a:pt x="43052" y="41909"/>
                  </a:lnTo>
                  <a:lnTo>
                    <a:pt x="42189" y="43179"/>
                  </a:lnTo>
                  <a:lnTo>
                    <a:pt x="43468" y="41909"/>
                  </a:lnTo>
                  <a:close/>
                </a:path>
                <a:path w="3049904" h="455930">
                  <a:moveTo>
                    <a:pt x="3036210" y="38100"/>
                  </a:moveTo>
                  <a:lnTo>
                    <a:pt x="3002343" y="38100"/>
                  </a:lnTo>
                  <a:lnTo>
                    <a:pt x="3007461" y="43179"/>
                  </a:lnTo>
                  <a:lnTo>
                    <a:pt x="3006597" y="41909"/>
                  </a:lnTo>
                  <a:lnTo>
                    <a:pt x="3038538" y="41909"/>
                  </a:lnTo>
                  <a:lnTo>
                    <a:pt x="3037674" y="40639"/>
                  </a:lnTo>
                  <a:lnTo>
                    <a:pt x="3036210" y="38100"/>
                  </a:lnTo>
                  <a:close/>
                </a:path>
                <a:path w="3049904" h="455930">
                  <a:moveTo>
                    <a:pt x="47751" y="38100"/>
                  </a:moveTo>
                  <a:lnTo>
                    <a:pt x="47307" y="38100"/>
                  </a:lnTo>
                  <a:lnTo>
                    <a:pt x="46367" y="39369"/>
                  </a:lnTo>
                  <a:lnTo>
                    <a:pt x="47751" y="38100"/>
                  </a:lnTo>
                  <a:close/>
                </a:path>
                <a:path w="3049904" h="455930">
                  <a:moveTo>
                    <a:pt x="3033301" y="34289"/>
                  </a:moveTo>
                  <a:lnTo>
                    <a:pt x="2997746" y="34289"/>
                  </a:lnTo>
                  <a:lnTo>
                    <a:pt x="3003283" y="39369"/>
                  </a:lnTo>
                  <a:lnTo>
                    <a:pt x="3002343" y="38100"/>
                  </a:lnTo>
                  <a:lnTo>
                    <a:pt x="3036210" y="38100"/>
                  </a:lnTo>
                  <a:lnTo>
                    <a:pt x="3035477" y="36829"/>
                  </a:lnTo>
                  <a:lnTo>
                    <a:pt x="3034957" y="36829"/>
                  </a:lnTo>
                  <a:lnTo>
                    <a:pt x="3033301" y="34289"/>
                  </a:lnTo>
                  <a:close/>
                </a:path>
                <a:path w="3049904" h="455930">
                  <a:moveTo>
                    <a:pt x="52616" y="34289"/>
                  </a:moveTo>
                  <a:lnTo>
                    <a:pt x="51904" y="34289"/>
                  </a:lnTo>
                  <a:lnTo>
                    <a:pt x="51155" y="35559"/>
                  </a:lnTo>
                  <a:lnTo>
                    <a:pt x="52616" y="34289"/>
                  </a:lnTo>
                  <a:close/>
                </a:path>
                <a:path w="3049904" h="455930">
                  <a:moveTo>
                    <a:pt x="3026556" y="25400"/>
                  </a:moveTo>
                  <a:lnTo>
                    <a:pt x="2976753" y="25400"/>
                  </a:lnTo>
                  <a:lnTo>
                    <a:pt x="2980245" y="26669"/>
                  </a:lnTo>
                  <a:lnTo>
                    <a:pt x="2979623" y="26669"/>
                  </a:lnTo>
                  <a:lnTo>
                    <a:pt x="2983039" y="27939"/>
                  </a:lnTo>
                  <a:lnTo>
                    <a:pt x="2985198" y="27939"/>
                  </a:lnTo>
                  <a:lnTo>
                    <a:pt x="2988462" y="29209"/>
                  </a:lnTo>
                  <a:lnTo>
                    <a:pt x="2987890" y="29209"/>
                  </a:lnTo>
                  <a:lnTo>
                    <a:pt x="2991078" y="30479"/>
                  </a:lnTo>
                  <a:lnTo>
                    <a:pt x="2990519" y="30479"/>
                  </a:lnTo>
                  <a:lnTo>
                    <a:pt x="2993631" y="31750"/>
                  </a:lnTo>
                  <a:lnTo>
                    <a:pt x="2993085" y="31750"/>
                  </a:lnTo>
                  <a:lnTo>
                    <a:pt x="2996095" y="33019"/>
                  </a:lnTo>
                  <a:lnTo>
                    <a:pt x="2995574" y="33019"/>
                  </a:lnTo>
                  <a:lnTo>
                    <a:pt x="2998495" y="35559"/>
                  </a:lnTo>
                  <a:lnTo>
                    <a:pt x="2997746" y="34289"/>
                  </a:lnTo>
                  <a:lnTo>
                    <a:pt x="3033301" y="34289"/>
                  </a:lnTo>
                  <a:lnTo>
                    <a:pt x="3030816" y="30479"/>
                  </a:lnTo>
                  <a:lnTo>
                    <a:pt x="3030042" y="29209"/>
                  </a:lnTo>
                  <a:lnTo>
                    <a:pt x="3026556" y="25400"/>
                  </a:lnTo>
                  <a:close/>
                </a:path>
                <a:path w="3049904" h="455930">
                  <a:moveTo>
                    <a:pt x="67208" y="27939"/>
                  </a:moveTo>
                  <a:lnTo>
                    <a:pt x="64452" y="27939"/>
                  </a:lnTo>
                  <a:lnTo>
                    <a:pt x="63868" y="29209"/>
                  </a:lnTo>
                  <a:lnTo>
                    <a:pt x="67208" y="27939"/>
                  </a:lnTo>
                  <a:close/>
                </a:path>
                <a:path w="3049904" h="455930">
                  <a:moveTo>
                    <a:pt x="2985198" y="27939"/>
                  </a:moveTo>
                  <a:lnTo>
                    <a:pt x="2982442" y="27939"/>
                  </a:lnTo>
                  <a:lnTo>
                    <a:pt x="2985782" y="29209"/>
                  </a:lnTo>
                  <a:lnTo>
                    <a:pt x="2985198" y="27939"/>
                  </a:lnTo>
                  <a:close/>
                </a:path>
                <a:path w="3049904" h="455930">
                  <a:moveTo>
                    <a:pt x="75806" y="25400"/>
                  </a:moveTo>
                  <a:lnTo>
                    <a:pt x="72897" y="25400"/>
                  </a:lnTo>
                  <a:lnTo>
                    <a:pt x="72262" y="26669"/>
                  </a:lnTo>
                  <a:lnTo>
                    <a:pt x="75806" y="25400"/>
                  </a:lnTo>
                  <a:close/>
                </a:path>
                <a:path w="3049904" h="455930">
                  <a:moveTo>
                    <a:pt x="2976753" y="25400"/>
                  </a:moveTo>
                  <a:lnTo>
                    <a:pt x="2973832" y="25400"/>
                  </a:lnTo>
                  <a:lnTo>
                    <a:pt x="2977387" y="26669"/>
                  </a:lnTo>
                  <a:lnTo>
                    <a:pt x="2976753" y="25400"/>
                  </a:lnTo>
                  <a:close/>
                </a:path>
                <a:path w="3049904" h="455930">
                  <a:moveTo>
                    <a:pt x="3019424" y="19050"/>
                  </a:moveTo>
                  <a:lnTo>
                    <a:pt x="30225" y="19050"/>
                  </a:lnTo>
                  <a:lnTo>
                    <a:pt x="25107" y="24129"/>
                  </a:lnTo>
                  <a:lnTo>
                    <a:pt x="3024543" y="24129"/>
                  </a:lnTo>
                  <a:lnTo>
                    <a:pt x="3019424" y="19050"/>
                  </a:lnTo>
                  <a:close/>
                </a:path>
                <a:path w="3049904" h="455930">
                  <a:moveTo>
                    <a:pt x="3012947" y="13969"/>
                  </a:moveTo>
                  <a:lnTo>
                    <a:pt x="36702" y="13969"/>
                  </a:lnTo>
                  <a:lnTo>
                    <a:pt x="31153" y="19050"/>
                  </a:lnTo>
                  <a:lnTo>
                    <a:pt x="3018497" y="19050"/>
                  </a:lnTo>
                  <a:lnTo>
                    <a:pt x="3012947" y="13969"/>
                  </a:lnTo>
                  <a:close/>
                </a:path>
                <a:path w="3049904" h="455930">
                  <a:moveTo>
                    <a:pt x="2998355" y="6350"/>
                  </a:moveTo>
                  <a:lnTo>
                    <a:pt x="51295" y="6350"/>
                  </a:lnTo>
                  <a:lnTo>
                    <a:pt x="47548" y="7619"/>
                  </a:lnTo>
                  <a:lnTo>
                    <a:pt x="43903" y="10159"/>
                  </a:lnTo>
                  <a:lnTo>
                    <a:pt x="40893" y="11429"/>
                  </a:lnTo>
                  <a:lnTo>
                    <a:pt x="37452" y="13969"/>
                  </a:lnTo>
                  <a:lnTo>
                    <a:pt x="3012198" y="13969"/>
                  </a:lnTo>
                  <a:lnTo>
                    <a:pt x="3008757" y="11429"/>
                  </a:lnTo>
                  <a:lnTo>
                    <a:pt x="3005747" y="10159"/>
                  </a:lnTo>
                  <a:lnTo>
                    <a:pt x="3002102" y="7619"/>
                  </a:lnTo>
                  <a:lnTo>
                    <a:pt x="2998355" y="6350"/>
                  </a:lnTo>
                  <a:close/>
                </a:path>
                <a:path w="3049904" h="455930">
                  <a:moveTo>
                    <a:pt x="2982468" y="1269"/>
                  </a:moveTo>
                  <a:lnTo>
                    <a:pt x="67182" y="1269"/>
                  </a:lnTo>
                  <a:lnTo>
                    <a:pt x="63080" y="2539"/>
                  </a:lnTo>
                  <a:lnTo>
                    <a:pt x="59664" y="3809"/>
                  </a:lnTo>
                  <a:lnTo>
                    <a:pt x="55130" y="5079"/>
                  </a:lnTo>
                  <a:lnTo>
                    <a:pt x="51866" y="6350"/>
                  </a:lnTo>
                  <a:lnTo>
                    <a:pt x="2997784" y="6350"/>
                  </a:lnTo>
                  <a:lnTo>
                    <a:pt x="2994520" y="5079"/>
                  </a:lnTo>
                  <a:lnTo>
                    <a:pt x="2993923" y="5079"/>
                  </a:lnTo>
                  <a:lnTo>
                    <a:pt x="2989986" y="3809"/>
                  </a:lnTo>
                  <a:lnTo>
                    <a:pt x="2986570" y="2539"/>
                  </a:lnTo>
                  <a:lnTo>
                    <a:pt x="2982468" y="1269"/>
                  </a:lnTo>
                  <a:close/>
                </a:path>
                <a:path w="3049904" h="455930">
                  <a:moveTo>
                    <a:pt x="2977667" y="0"/>
                  </a:moveTo>
                  <a:lnTo>
                    <a:pt x="71348" y="0"/>
                  </a:lnTo>
                  <a:lnTo>
                    <a:pt x="67805" y="1269"/>
                  </a:lnTo>
                  <a:lnTo>
                    <a:pt x="2981845" y="1269"/>
                  </a:lnTo>
                  <a:lnTo>
                    <a:pt x="2977667" y="0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59486" rIns="0" bIns="0" rtlCol="0">
            <a:spAutoFit/>
          </a:bodyPr>
          <a:lstStyle/>
          <a:p>
            <a:pPr marL="647700">
              <a:lnSpc>
                <a:spcPct val="100000"/>
              </a:lnSpc>
              <a:spcBef>
                <a:spcPts val="105"/>
              </a:spcBef>
            </a:pPr>
            <a:r>
              <a:rPr sz="2000" spc="-10" dirty="0"/>
              <a:t>Advantage</a:t>
            </a:r>
            <a:endParaRPr sz="2000"/>
          </a:p>
        </p:txBody>
      </p:sp>
      <p:pic>
        <p:nvPicPr>
          <p:cNvPr id="32" name="object 3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pic>
        <p:nvPicPr>
          <p:cNvPr id="33" name="object 3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250" y="2782506"/>
            <a:ext cx="243497" cy="243268"/>
          </a:xfrm>
          <a:prstGeom prst="rect">
            <a:avLst/>
          </a:prstGeom>
        </p:spPr>
      </p:pic>
      <p:sp>
        <p:nvSpPr>
          <p:cNvPr id="34" name="object 34"/>
          <p:cNvSpPr/>
          <p:nvPr/>
        </p:nvSpPr>
        <p:spPr>
          <a:xfrm>
            <a:off x="7980729" y="2768138"/>
            <a:ext cx="292100" cy="306070"/>
          </a:xfrm>
          <a:custGeom>
            <a:avLst/>
            <a:gdLst/>
            <a:ahLst/>
            <a:cxnLst/>
            <a:rect l="l" t="t" r="r" b="b"/>
            <a:pathLst>
              <a:path w="292100" h="306069">
                <a:moveTo>
                  <a:pt x="156071" y="269384"/>
                </a:moveTo>
                <a:lnTo>
                  <a:pt x="128444" y="271836"/>
                </a:lnTo>
                <a:lnTo>
                  <a:pt x="103651" y="278406"/>
                </a:lnTo>
                <a:lnTo>
                  <a:pt x="83818" y="287917"/>
                </a:lnTo>
                <a:lnTo>
                  <a:pt x="71070" y="299191"/>
                </a:lnTo>
                <a:lnTo>
                  <a:pt x="69178" y="300766"/>
                </a:lnTo>
                <a:lnTo>
                  <a:pt x="69178" y="305477"/>
                </a:lnTo>
                <a:lnTo>
                  <a:pt x="241072" y="305477"/>
                </a:lnTo>
                <a:lnTo>
                  <a:pt x="244844" y="300766"/>
                </a:lnTo>
                <a:lnTo>
                  <a:pt x="241072" y="299191"/>
                </a:lnTo>
                <a:lnTo>
                  <a:pt x="227261" y="287252"/>
                </a:lnTo>
                <a:lnTo>
                  <a:pt x="207073" y="277815"/>
                </a:lnTo>
                <a:lnTo>
                  <a:pt x="182635" y="271614"/>
                </a:lnTo>
                <a:lnTo>
                  <a:pt x="156071" y="269384"/>
                </a:lnTo>
                <a:close/>
              </a:path>
              <a:path w="292100" h="306069">
                <a:moveTo>
                  <a:pt x="76734" y="0"/>
                </a:moveTo>
                <a:lnTo>
                  <a:pt x="43943" y="22860"/>
                </a:lnTo>
                <a:lnTo>
                  <a:pt x="8114" y="74930"/>
                </a:lnTo>
                <a:lnTo>
                  <a:pt x="147" y="115570"/>
                </a:lnTo>
                <a:lnTo>
                  <a:pt x="0" y="124460"/>
                </a:lnTo>
                <a:lnTo>
                  <a:pt x="916" y="133350"/>
                </a:lnTo>
                <a:lnTo>
                  <a:pt x="20573" y="185420"/>
                </a:lnTo>
                <a:lnTo>
                  <a:pt x="53833" y="220980"/>
                </a:lnTo>
                <a:lnTo>
                  <a:pt x="99490" y="246380"/>
                </a:lnTo>
                <a:lnTo>
                  <a:pt x="154179" y="257810"/>
                </a:lnTo>
                <a:lnTo>
                  <a:pt x="187385" y="257810"/>
                </a:lnTo>
                <a:lnTo>
                  <a:pt x="197626" y="255270"/>
                </a:lnTo>
                <a:lnTo>
                  <a:pt x="222681" y="250190"/>
                </a:lnTo>
                <a:lnTo>
                  <a:pt x="246497" y="242570"/>
                </a:lnTo>
                <a:lnTo>
                  <a:pt x="251396" y="240030"/>
                </a:lnTo>
                <a:lnTo>
                  <a:pt x="156071" y="240030"/>
                </a:lnTo>
                <a:lnTo>
                  <a:pt x="108314" y="229870"/>
                </a:lnTo>
                <a:lnTo>
                  <a:pt x="68706" y="208280"/>
                </a:lnTo>
                <a:lnTo>
                  <a:pt x="39726" y="177800"/>
                </a:lnTo>
                <a:lnTo>
                  <a:pt x="23852" y="139700"/>
                </a:lnTo>
                <a:lnTo>
                  <a:pt x="22383" y="127000"/>
                </a:lnTo>
                <a:lnTo>
                  <a:pt x="22290" y="125730"/>
                </a:lnTo>
                <a:lnTo>
                  <a:pt x="22196" y="124460"/>
                </a:lnTo>
                <a:lnTo>
                  <a:pt x="22092" y="120650"/>
                </a:lnTo>
                <a:lnTo>
                  <a:pt x="21968" y="110490"/>
                </a:lnTo>
                <a:lnTo>
                  <a:pt x="21959" y="107950"/>
                </a:lnTo>
                <a:lnTo>
                  <a:pt x="28509" y="81280"/>
                </a:lnTo>
                <a:lnTo>
                  <a:pt x="41790" y="57150"/>
                </a:lnTo>
                <a:lnTo>
                  <a:pt x="60739" y="36830"/>
                </a:lnTo>
                <a:lnTo>
                  <a:pt x="84291" y="19050"/>
                </a:lnTo>
                <a:lnTo>
                  <a:pt x="89955" y="15240"/>
                </a:lnTo>
                <a:lnTo>
                  <a:pt x="89955" y="10160"/>
                </a:lnTo>
                <a:lnTo>
                  <a:pt x="88063" y="6350"/>
                </a:lnTo>
                <a:lnTo>
                  <a:pt x="84291" y="1270"/>
                </a:lnTo>
                <a:lnTo>
                  <a:pt x="76734" y="0"/>
                </a:lnTo>
                <a:close/>
              </a:path>
              <a:path w="292100" h="306069">
                <a:moveTo>
                  <a:pt x="282627" y="200660"/>
                </a:moveTo>
                <a:lnTo>
                  <a:pt x="276963" y="200660"/>
                </a:lnTo>
                <a:lnTo>
                  <a:pt x="271286" y="204470"/>
                </a:lnTo>
                <a:lnTo>
                  <a:pt x="254670" y="215900"/>
                </a:lnTo>
                <a:lnTo>
                  <a:pt x="236107" y="226060"/>
                </a:lnTo>
                <a:lnTo>
                  <a:pt x="215772" y="233680"/>
                </a:lnTo>
                <a:lnTo>
                  <a:pt x="193841" y="238760"/>
                </a:lnTo>
                <a:lnTo>
                  <a:pt x="185020" y="240030"/>
                </a:lnTo>
                <a:lnTo>
                  <a:pt x="251396" y="240030"/>
                </a:lnTo>
                <a:lnTo>
                  <a:pt x="268544" y="231140"/>
                </a:lnTo>
                <a:lnTo>
                  <a:pt x="288291" y="218440"/>
                </a:lnTo>
                <a:lnTo>
                  <a:pt x="292063" y="213360"/>
                </a:lnTo>
                <a:lnTo>
                  <a:pt x="292063" y="208280"/>
                </a:lnTo>
                <a:lnTo>
                  <a:pt x="288291" y="204470"/>
                </a:lnTo>
                <a:lnTo>
                  <a:pt x="282627" y="200660"/>
                </a:lnTo>
                <a:close/>
              </a:path>
              <a:path w="292100" h="306069">
                <a:moveTo>
                  <a:pt x="179682" y="17780"/>
                </a:moveTo>
                <a:lnTo>
                  <a:pt x="133818" y="21590"/>
                </a:lnTo>
                <a:lnTo>
                  <a:pt x="91847" y="40640"/>
                </a:lnTo>
                <a:lnTo>
                  <a:pt x="61061" y="72390"/>
                </a:lnTo>
                <a:lnTo>
                  <a:pt x="48163" y="109220"/>
                </a:lnTo>
                <a:lnTo>
                  <a:pt x="53328" y="147320"/>
                </a:lnTo>
                <a:lnTo>
                  <a:pt x="76734" y="184150"/>
                </a:lnTo>
                <a:lnTo>
                  <a:pt x="113656" y="208280"/>
                </a:lnTo>
                <a:lnTo>
                  <a:pt x="158192" y="218440"/>
                </a:lnTo>
                <a:lnTo>
                  <a:pt x="204500" y="214630"/>
                </a:lnTo>
                <a:lnTo>
                  <a:pt x="219585" y="208280"/>
                </a:lnTo>
                <a:lnTo>
                  <a:pt x="184405" y="208280"/>
                </a:lnTo>
                <a:lnTo>
                  <a:pt x="178728" y="204470"/>
                </a:lnTo>
                <a:lnTo>
                  <a:pt x="176849" y="200660"/>
                </a:lnTo>
                <a:lnTo>
                  <a:pt x="169703" y="194310"/>
                </a:lnTo>
                <a:lnTo>
                  <a:pt x="162204" y="187960"/>
                </a:lnTo>
                <a:lnTo>
                  <a:pt x="153998" y="184150"/>
                </a:lnTo>
                <a:lnTo>
                  <a:pt x="137174" y="184150"/>
                </a:lnTo>
                <a:lnTo>
                  <a:pt x="137174" y="181610"/>
                </a:lnTo>
                <a:lnTo>
                  <a:pt x="135294" y="180340"/>
                </a:lnTo>
                <a:lnTo>
                  <a:pt x="133402" y="177800"/>
                </a:lnTo>
                <a:lnTo>
                  <a:pt x="82399" y="177800"/>
                </a:lnTo>
                <a:lnTo>
                  <a:pt x="72187" y="163830"/>
                </a:lnTo>
                <a:lnTo>
                  <a:pt x="64457" y="149860"/>
                </a:lnTo>
                <a:lnTo>
                  <a:pt x="59560" y="135890"/>
                </a:lnTo>
                <a:lnTo>
                  <a:pt x="57850" y="120650"/>
                </a:lnTo>
                <a:lnTo>
                  <a:pt x="74842" y="120650"/>
                </a:lnTo>
                <a:lnTo>
                  <a:pt x="74842" y="118110"/>
                </a:lnTo>
                <a:lnTo>
                  <a:pt x="79569" y="115570"/>
                </a:lnTo>
                <a:lnTo>
                  <a:pt x="87126" y="113030"/>
                </a:lnTo>
                <a:lnTo>
                  <a:pt x="71070" y="113030"/>
                </a:lnTo>
                <a:lnTo>
                  <a:pt x="71070" y="111760"/>
                </a:lnTo>
                <a:lnTo>
                  <a:pt x="69178" y="110490"/>
                </a:lnTo>
                <a:lnTo>
                  <a:pt x="69178" y="107950"/>
                </a:lnTo>
                <a:lnTo>
                  <a:pt x="57850" y="107950"/>
                </a:lnTo>
                <a:lnTo>
                  <a:pt x="57850" y="106680"/>
                </a:lnTo>
                <a:lnTo>
                  <a:pt x="59729" y="106680"/>
                </a:lnTo>
                <a:lnTo>
                  <a:pt x="65406" y="104140"/>
                </a:lnTo>
                <a:lnTo>
                  <a:pt x="72963" y="101600"/>
                </a:lnTo>
                <a:lnTo>
                  <a:pt x="162051" y="101600"/>
                </a:lnTo>
                <a:lnTo>
                  <a:pt x="161736" y="100330"/>
                </a:lnTo>
                <a:lnTo>
                  <a:pt x="163628" y="93980"/>
                </a:lnTo>
                <a:lnTo>
                  <a:pt x="164254" y="92710"/>
                </a:lnTo>
                <a:lnTo>
                  <a:pt x="157951" y="92710"/>
                </a:lnTo>
                <a:lnTo>
                  <a:pt x="156065" y="91440"/>
                </a:lnTo>
                <a:lnTo>
                  <a:pt x="95619" y="91440"/>
                </a:lnTo>
                <a:lnTo>
                  <a:pt x="89955" y="87630"/>
                </a:lnTo>
                <a:lnTo>
                  <a:pt x="89955" y="85090"/>
                </a:lnTo>
                <a:lnTo>
                  <a:pt x="84291" y="85090"/>
                </a:lnTo>
                <a:lnTo>
                  <a:pt x="82399" y="83820"/>
                </a:lnTo>
                <a:lnTo>
                  <a:pt x="80506" y="80010"/>
                </a:lnTo>
                <a:lnTo>
                  <a:pt x="72963" y="78740"/>
                </a:lnTo>
                <a:lnTo>
                  <a:pt x="69178" y="78740"/>
                </a:lnTo>
                <a:lnTo>
                  <a:pt x="76734" y="66040"/>
                </a:lnTo>
                <a:lnTo>
                  <a:pt x="82399" y="59690"/>
                </a:lnTo>
                <a:lnTo>
                  <a:pt x="163628" y="59690"/>
                </a:lnTo>
                <a:lnTo>
                  <a:pt x="163628" y="58420"/>
                </a:lnTo>
                <a:lnTo>
                  <a:pt x="146623" y="58420"/>
                </a:lnTo>
                <a:lnTo>
                  <a:pt x="139066" y="52070"/>
                </a:lnTo>
                <a:lnTo>
                  <a:pt x="140958" y="44450"/>
                </a:lnTo>
                <a:lnTo>
                  <a:pt x="146623" y="34290"/>
                </a:lnTo>
                <a:lnTo>
                  <a:pt x="154179" y="30480"/>
                </a:lnTo>
                <a:lnTo>
                  <a:pt x="169292" y="30480"/>
                </a:lnTo>
                <a:lnTo>
                  <a:pt x="169292" y="26770"/>
                </a:lnTo>
                <a:lnTo>
                  <a:pt x="219014" y="26770"/>
                </a:lnTo>
                <a:lnTo>
                  <a:pt x="179682" y="17780"/>
                </a:lnTo>
                <a:close/>
              </a:path>
              <a:path w="292100" h="306069">
                <a:moveTo>
                  <a:pt x="285304" y="91440"/>
                </a:moveTo>
                <a:lnTo>
                  <a:pt x="229731" y="91440"/>
                </a:lnTo>
                <a:lnTo>
                  <a:pt x="233922" y="97790"/>
                </a:lnTo>
                <a:lnTo>
                  <a:pt x="237761" y="106680"/>
                </a:lnTo>
                <a:lnTo>
                  <a:pt x="240890" y="116840"/>
                </a:lnTo>
                <a:lnTo>
                  <a:pt x="242952" y="125730"/>
                </a:lnTo>
                <a:lnTo>
                  <a:pt x="244844" y="130810"/>
                </a:lnTo>
                <a:lnTo>
                  <a:pt x="246737" y="133350"/>
                </a:lnTo>
                <a:lnTo>
                  <a:pt x="246737" y="137160"/>
                </a:lnTo>
                <a:lnTo>
                  <a:pt x="250509" y="144780"/>
                </a:lnTo>
                <a:lnTo>
                  <a:pt x="248629" y="146050"/>
                </a:lnTo>
                <a:lnTo>
                  <a:pt x="248629" y="147320"/>
                </a:lnTo>
                <a:lnTo>
                  <a:pt x="180620" y="147320"/>
                </a:lnTo>
                <a:lnTo>
                  <a:pt x="182513" y="148590"/>
                </a:lnTo>
                <a:lnTo>
                  <a:pt x="182513" y="151130"/>
                </a:lnTo>
                <a:lnTo>
                  <a:pt x="184405" y="152400"/>
                </a:lnTo>
                <a:lnTo>
                  <a:pt x="188177" y="158750"/>
                </a:lnTo>
                <a:lnTo>
                  <a:pt x="190069" y="163830"/>
                </a:lnTo>
                <a:lnTo>
                  <a:pt x="186285" y="170180"/>
                </a:lnTo>
                <a:lnTo>
                  <a:pt x="184405" y="171450"/>
                </a:lnTo>
                <a:lnTo>
                  <a:pt x="188177" y="173990"/>
                </a:lnTo>
                <a:lnTo>
                  <a:pt x="188177" y="181610"/>
                </a:lnTo>
                <a:lnTo>
                  <a:pt x="186285" y="184150"/>
                </a:lnTo>
                <a:lnTo>
                  <a:pt x="186285" y="185420"/>
                </a:lnTo>
                <a:lnTo>
                  <a:pt x="184405" y="185420"/>
                </a:lnTo>
                <a:lnTo>
                  <a:pt x="184405" y="186690"/>
                </a:lnTo>
                <a:lnTo>
                  <a:pt x="186285" y="187960"/>
                </a:lnTo>
                <a:lnTo>
                  <a:pt x="188177" y="187960"/>
                </a:lnTo>
                <a:lnTo>
                  <a:pt x="184405" y="194310"/>
                </a:lnTo>
                <a:lnTo>
                  <a:pt x="184405" y="199390"/>
                </a:lnTo>
                <a:lnTo>
                  <a:pt x="186285" y="199390"/>
                </a:lnTo>
                <a:lnTo>
                  <a:pt x="186285" y="204470"/>
                </a:lnTo>
                <a:lnTo>
                  <a:pt x="190069" y="207010"/>
                </a:lnTo>
                <a:lnTo>
                  <a:pt x="190069" y="208280"/>
                </a:lnTo>
                <a:lnTo>
                  <a:pt x="219585" y="208280"/>
                </a:lnTo>
                <a:lnTo>
                  <a:pt x="246737" y="196850"/>
                </a:lnTo>
                <a:lnTo>
                  <a:pt x="276725" y="165100"/>
                </a:lnTo>
                <a:lnTo>
                  <a:pt x="289712" y="127000"/>
                </a:lnTo>
                <a:lnTo>
                  <a:pt x="285304" y="91440"/>
                </a:lnTo>
                <a:close/>
              </a:path>
              <a:path w="292100" h="306069">
                <a:moveTo>
                  <a:pt x="144730" y="181610"/>
                </a:moveTo>
                <a:lnTo>
                  <a:pt x="139066" y="181610"/>
                </a:lnTo>
                <a:lnTo>
                  <a:pt x="137174" y="184150"/>
                </a:lnTo>
                <a:lnTo>
                  <a:pt x="153998" y="184150"/>
                </a:lnTo>
                <a:lnTo>
                  <a:pt x="144730" y="181610"/>
                </a:lnTo>
                <a:close/>
              </a:path>
              <a:path w="292100" h="306069">
                <a:moveTo>
                  <a:pt x="129617" y="165100"/>
                </a:moveTo>
                <a:lnTo>
                  <a:pt x="108840" y="165100"/>
                </a:lnTo>
                <a:lnTo>
                  <a:pt x="112625" y="167640"/>
                </a:lnTo>
                <a:lnTo>
                  <a:pt x="118289" y="170180"/>
                </a:lnTo>
                <a:lnTo>
                  <a:pt x="122073" y="170180"/>
                </a:lnTo>
                <a:lnTo>
                  <a:pt x="115196" y="172720"/>
                </a:lnTo>
                <a:lnTo>
                  <a:pt x="106724" y="175260"/>
                </a:lnTo>
                <a:lnTo>
                  <a:pt x="97897" y="176530"/>
                </a:lnTo>
                <a:lnTo>
                  <a:pt x="89955" y="177800"/>
                </a:lnTo>
                <a:lnTo>
                  <a:pt x="133402" y="177800"/>
                </a:lnTo>
                <a:lnTo>
                  <a:pt x="131510" y="175260"/>
                </a:lnTo>
                <a:lnTo>
                  <a:pt x="129617" y="171450"/>
                </a:lnTo>
                <a:lnTo>
                  <a:pt x="129617" y="165100"/>
                </a:lnTo>
                <a:close/>
              </a:path>
              <a:path w="292100" h="306069">
                <a:moveTo>
                  <a:pt x="89955" y="157480"/>
                </a:moveTo>
                <a:lnTo>
                  <a:pt x="80506" y="157480"/>
                </a:lnTo>
                <a:lnTo>
                  <a:pt x="76734" y="163830"/>
                </a:lnTo>
                <a:lnTo>
                  <a:pt x="78627" y="166370"/>
                </a:lnTo>
                <a:lnTo>
                  <a:pt x="78627" y="170180"/>
                </a:lnTo>
                <a:lnTo>
                  <a:pt x="80506" y="171450"/>
                </a:lnTo>
                <a:lnTo>
                  <a:pt x="84291" y="172720"/>
                </a:lnTo>
                <a:lnTo>
                  <a:pt x="88063" y="175260"/>
                </a:lnTo>
                <a:lnTo>
                  <a:pt x="91847" y="172720"/>
                </a:lnTo>
                <a:lnTo>
                  <a:pt x="95619" y="171450"/>
                </a:lnTo>
                <a:lnTo>
                  <a:pt x="101296" y="165100"/>
                </a:lnTo>
                <a:lnTo>
                  <a:pt x="129617" y="165100"/>
                </a:lnTo>
                <a:lnTo>
                  <a:pt x="137174" y="160020"/>
                </a:lnTo>
                <a:lnTo>
                  <a:pt x="142851" y="158750"/>
                </a:lnTo>
                <a:lnTo>
                  <a:pt x="91847" y="158750"/>
                </a:lnTo>
                <a:lnTo>
                  <a:pt x="89955" y="157480"/>
                </a:lnTo>
                <a:close/>
              </a:path>
              <a:path w="292100" h="306069">
                <a:moveTo>
                  <a:pt x="203290" y="116840"/>
                </a:moveTo>
                <a:lnTo>
                  <a:pt x="201398" y="116840"/>
                </a:lnTo>
                <a:lnTo>
                  <a:pt x="197626" y="118110"/>
                </a:lnTo>
                <a:lnTo>
                  <a:pt x="193841" y="118110"/>
                </a:lnTo>
                <a:lnTo>
                  <a:pt x="190069" y="119380"/>
                </a:lnTo>
                <a:lnTo>
                  <a:pt x="188177" y="120650"/>
                </a:lnTo>
                <a:lnTo>
                  <a:pt x="184405" y="121920"/>
                </a:lnTo>
                <a:lnTo>
                  <a:pt x="105068" y="121920"/>
                </a:lnTo>
                <a:lnTo>
                  <a:pt x="98548" y="130810"/>
                </a:lnTo>
                <a:lnTo>
                  <a:pt x="95391" y="138430"/>
                </a:lnTo>
                <a:lnTo>
                  <a:pt x="94710" y="144780"/>
                </a:lnTo>
                <a:lnTo>
                  <a:pt x="95619" y="151130"/>
                </a:lnTo>
                <a:lnTo>
                  <a:pt x="95619" y="158750"/>
                </a:lnTo>
                <a:lnTo>
                  <a:pt x="142851" y="158750"/>
                </a:lnTo>
                <a:lnTo>
                  <a:pt x="150407" y="157480"/>
                </a:lnTo>
                <a:lnTo>
                  <a:pt x="152287" y="154940"/>
                </a:lnTo>
                <a:lnTo>
                  <a:pt x="156071" y="154940"/>
                </a:lnTo>
                <a:lnTo>
                  <a:pt x="157951" y="153670"/>
                </a:lnTo>
                <a:lnTo>
                  <a:pt x="168346" y="153670"/>
                </a:lnTo>
                <a:lnTo>
                  <a:pt x="169292" y="152400"/>
                </a:lnTo>
                <a:lnTo>
                  <a:pt x="176849" y="148590"/>
                </a:lnTo>
                <a:lnTo>
                  <a:pt x="178728" y="147320"/>
                </a:lnTo>
                <a:lnTo>
                  <a:pt x="246737" y="147320"/>
                </a:lnTo>
                <a:lnTo>
                  <a:pt x="240068" y="144780"/>
                </a:lnTo>
                <a:lnTo>
                  <a:pt x="230211" y="138430"/>
                </a:lnTo>
                <a:lnTo>
                  <a:pt x="219644" y="129540"/>
                </a:lnTo>
                <a:lnTo>
                  <a:pt x="210846" y="121920"/>
                </a:lnTo>
                <a:lnTo>
                  <a:pt x="203290" y="116840"/>
                </a:lnTo>
                <a:close/>
              </a:path>
              <a:path w="292100" h="306069">
                <a:moveTo>
                  <a:pt x="168346" y="153670"/>
                </a:moveTo>
                <a:lnTo>
                  <a:pt x="159843" y="153670"/>
                </a:lnTo>
                <a:lnTo>
                  <a:pt x="161736" y="154940"/>
                </a:lnTo>
                <a:lnTo>
                  <a:pt x="167400" y="154940"/>
                </a:lnTo>
                <a:lnTo>
                  <a:pt x="168346" y="153670"/>
                </a:lnTo>
                <a:close/>
              </a:path>
              <a:path w="292100" h="306069">
                <a:moveTo>
                  <a:pt x="72963" y="120650"/>
                </a:moveTo>
                <a:lnTo>
                  <a:pt x="63514" y="120650"/>
                </a:lnTo>
                <a:lnTo>
                  <a:pt x="63514" y="124460"/>
                </a:lnTo>
                <a:lnTo>
                  <a:pt x="69178" y="124460"/>
                </a:lnTo>
                <a:lnTo>
                  <a:pt x="72963" y="121920"/>
                </a:lnTo>
                <a:lnTo>
                  <a:pt x="72963" y="120650"/>
                </a:lnTo>
                <a:close/>
              </a:path>
              <a:path w="292100" h="306069">
                <a:moveTo>
                  <a:pt x="106960" y="114300"/>
                </a:moveTo>
                <a:lnTo>
                  <a:pt x="103176" y="114300"/>
                </a:lnTo>
                <a:lnTo>
                  <a:pt x="99404" y="119380"/>
                </a:lnTo>
                <a:lnTo>
                  <a:pt x="97512" y="119380"/>
                </a:lnTo>
                <a:lnTo>
                  <a:pt x="97512" y="120650"/>
                </a:lnTo>
                <a:lnTo>
                  <a:pt x="99404" y="120650"/>
                </a:lnTo>
                <a:lnTo>
                  <a:pt x="101296" y="121920"/>
                </a:lnTo>
                <a:lnTo>
                  <a:pt x="173064" y="121920"/>
                </a:lnTo>
                <a:lnTo>
                  <a:pt x="169292" y="116840"/>
                </a:lnTo>
                <a:lnTo>
                  <a:pt x="106960" y="116840"/>
                </a:lnTo>
                <a:lnTo>
                  <a:pt x="106960" y="114300"/>
                </a:lnTo>
                <a:close/>
              </a:path>
              <a:path w="292100" h="306069">
                <a:moveTo>
                  <a:pt x="162051" y="101600"/>
                </a:moveTo>
                <a:lnTo>
                  <a:pt x="80506" y="101600"/>
                </a:lnTo>
                <a:lnTo>
                  <a:pt x="78627" y="104140"/>
                </a:lnTo>
                <a:lnTo>
                  <a:pt x="74842" y="104140"/>
                </a:lnTo>
                <a:lnTo>
                  <a:pt x="74842" y="105410"/>
                </a:lnTo>
                <a:lnTo>
                  <a:pt x="78627" y="107950"/>
                </a:lnTo>
                <a:lnTo>
                  <a:pt x="78627" y="110490"/>
                </a:lnTo>
                <a:lnTo>
                  <a:pt x="108840" y="110490"/>
                </a:lnTo>
                <a:lnTo>
                  <a:pt x="112625" y="113030"/>
                </a:lnTo>
                <a:lnTo>
                  <a:pt x="108840" y="116840"/>
                </a:lnTo>
                <a:lnTo>
                  <a:pt x="169292" y="116840"/>
                </a:lnTo>
                <a:lnTo>
                  <a:pt x="163628" y="107950"/>
                </a:lnTo>
                <a:lnTo>
                  <a:pt x="162051" y="101600"/>
                </a:lnTo>
                <a:close/>
              </a:path>
              <a:path w="292100" h="306069">
                <a:moveTo>
                  <a:pt x="96098" y="110490"/>
                </a:moveTo>
                <a:lnTo>
                  <a:pt x="74842" y="110490"/>
                </a:lnTo>
                <a:lnTo>
                  <a:pt x="74842" y="111760"/>
                </a:lnTo>
                <a:lnTo>
                  <a:pt x="72963" y="111760"/>
                </a:lnTo>
                <a:lnTo>
                  <a:pt x="71070" y="113030"/>
                </a:lnTo>
                <a:lnTo>
                  <a:pt x="87126" y="113030"/>
                </a:lnTo>
                <a:lnTo>
                  <a:pt x="96098" y="110490"/>
                </a:lnTo>
                <a:close/>
              </a:path>
              <a:path w="292100" h="306069">
                <a:moveTo>
                  <a:pt x="67286" y="106680"/>
                </a:moveTo>
                <a:lnTo>
                  <a:pt x="59729" y="106680"/>
                </a:lnTo>
                <a:lnTo>
                  <a:pt x="57850" y="107950"/>
                </a:lnTo>
                <a:lnTo>
                  <a:pt x="69178" y="107950"/>
                </a:lnTo>
                <a:lnTo>
                  <a:pt x="67286" y="106680"/>
                </a:lnTo>
                <a:close/>
              </a:path>
              <a:path w="292100" h="306069">
                <a:moveTo>
                  <a:pt x="242952" y="73660"/>
                </a:moveTo>
                <a:lnTo>
                  <a:pt x="224067" y="73660"/>
                </a:lnTo>
                <a:lnTo>
                  <a:pt x="225959" y="74930"/>
                </a:lnTo>
                <a:lnTo>
                  <a:pt x="227852" y="78740"/>
                </a:lnTo>
                <a:lnTo>
                  <a:pt x="220295" y="91440"/>
                </a:lnTo>
                <a:lnTo>
                  <a:pt x="222175" y="93980"/>
                </a:lnTo>
                <a:lnTo>
                  <a:pt x="224067" y="95250"/>
                </a:lnTo>
                <a:lnTo>
                  <a:pt x="224067" y="93980"/>
                </a:lnTo>
                <a:lnTo>
                  <a:pt x="225959" y="93980"/>
                </a:lnTo>
                <a:lnTo>
                  <a:pt x="229731" y="91440"/>
                </a:lnTo>
                <a:lnTo>
                  <a:pt x="285304" y="91440"/>
                </a:lnTo>
                <a:lnTo>
                  <a:pt x="284990" y="88900"/>
                </a:lnTo>
                <a:lnTo>
                  <a:pt x="275899" y="74930"/>
                </a:lnTo>
                <a:lnTo>
                  <a:pt x="244844" y="74930"/>
                </a:lnTo>
                <a:lnTo>
                  <a:pt x="242952" y="73660"/>
                </a:lnTo>
                <a:close/>
              </a:path>
              <a:path w="292100" h="306069">
                <a:moveTo>
                  <a:pt x="171184" y="72390"/>
                </a:moveTo>
                <a:lnTo>
                  <a:pt x="165507" y="72390"/>
                </a:lnTo>
                <a:lnTo>
                  <a:pt x="165507" y="74930"/>
                </a:lnTo>
                <a:lnTo>
                  <a:pt x="163628" y="77470"/>
                </a:lnTo>
                <a:lnTo>
                  <a:pt x="161736" y="77470"/>
                </a:lnTo>
                <a:lnTo>
                  <a:pt x="161736" y="78740"/>
                </a:lnTo>
                <a:lnTo>
                  <a:pt x="159843" y="80010"/>
                </a:lnTo>
                <a:lnTo>
                  <a:pt x="159843" y="81280"/>
                </a:lnTo>
                <a:lnTo>
                  <a:pt x="161736" y="85090"/>
                </a:lnTo>
                <a:lnTo>
                  <a:pt x="161736" y="90170"/>
                </a:lnTo>
                <a:lnTo>
                  <a:pt x="159843" y="91440"/>
                </a:lnTo>
                <a:lnTo>
                  <a:pt x="159843" y="92710"/>
                </a:lnTo>
                <a:lnTo>
                  <a:pt x="164254" y="92710"/>
                </a:lnTo>
                <a:lnTo>
                  <a:pt x="165507" y="90170"/>
                </a:lnTo>
                <a:lnTo>
                  <a:pt x="173064" y="86360"/>
                </a:lnTo>
                <a:lnTo>
                  <a:pt x="192711" y="86360"/>
                </a:lnTo>
                <a:lnTo>
                  <a:pt x="195733" y="83820"/>
                </a:lnTo>
                <a:lnTo>
                  <a:pt x="199518" y="78740"/>
                </a:lnTo>
                <a:lnTo>
                  <a:pt x="199518" y="74930"/>
                </a:lnTo>
                <a:lnTo>
                  <a:pt x="182513" y="74930"/>
                </a:lnTo>
                <a:lnTo>
                  <a:pt x="171184" y="72390"/>
                </a:lnTo>
                <a:close/>
              </a:path>
              <a:path w="292100" h="306069">
                <a:moveTo>
                  <a:pt x="163628" y="59690"/>
                </a:moveTo>
                <a:lnTo>
                  <a:pt x="93740" y="59690"/>
                </a:lnTo>
                <a:lnTo>
                  <a:pt x="93740" y="60960"/>
                </a:lnTo>
                <a:lnTo>
                  <a:pt x="97512" y="64770"/>
                </a:lnTo>
                <a:lnTo>
                  <a:pt x="105068" y="64770"/>
                </a:lnTo>
                <a:lnTo>
                  <a:pt x="105068" y="67310"/>
                </a:lnTo>
                <a:lnTo>
                  <a:pt x="103176" y="68580"/>
                </a:lnTo>
                <a:lnTo>
                  <a:pt x="101296" y="68580"/>
                </a:lnTo>
                <a:lnTo>
                  <a:pt x="103176" y="72390"/>
                </a:lnTo>
                <a:lnTo>
                  <a:pt x="103176" y="83820"/>
                </a:lnTo>
                <a:lnTo>
                  <a:pt x="106960" y="86360"/>
                </a:lnTo>
                <a:lnTo>
                  <a:pt x="101296" y="90170"/>
                </a:lnTo>
                <a:lnTo>
                  <a:pt x="95619" y="91440"/>
                </a:lnTo>
                <a:lnTo>
                  <a:pt x="156065" y="91440"/>
                </a:lnTo>
                <a:lnTo>
                  <a:pt x="154179" y="90170"/>
                </a:lnTo>
                <a:lnTo>
                  <a:pt x="154179" y="81280"/>
                </a:lnTo>
                <a:lnTo>
                  <a:pt x="152287" y="80010"/>
                </a:lnTo>
                <a:lnTo>
                  <a:pt x="154179" y="73660"/>
                </a:lnTo>
                <a:lnTo>
                  <a:pt x="156071" y="71120"/>
                </a:lnTo>
                <a:lnTo>
                  <a:pt x="156071" y="66040"/>
                </a:lnTo>
                <a:lnTo>
                  <a:pt x="157951" y="64770"/>
                </a:lnTo>
                <a:lnTo>
                  <a:pt x="161736" y="63500"/>
                </a:lnTo>
                <a:lnTo>
                  <a:pt x="163628" y="60960"/>
                </a:lnTo>
                <a:lnTo>
                  <a:pt x="163628" y="59690"/>
                </a:lnTo>
                <a:close/>
              </a:path>
              <a:path w="292100" h="306069">
                <a:moveTo>
                  <a:pt x="192711" y="86360"/>
                </a:moveTo>
                <a:lnTo>
                  <a:pt x="173064" y="86360"/>
                </a:lnTo>
                <a:lnTo>
                  <a:pt x="176849" y="90170"/>
                </a:lnTo>
                <a:lnTo>
                  <a:pt x="188177" y="90170"/>
                </a:lnTo>
                <a:lnTo>
                  <a:pt x="192711" y="86360"/>
                </a:lnTo>
                <a:close/>
              </a:path>
              <a:path w="292100" h="306069">
                <a:moveTo>
                  <a:pt x="89955" y="83820"/>
                </a:moveTo>
                <a:lnTo>
                  <a:pt x="84291" y="83820"/>
                </a:lnTo>
                <a:lnTo>
                  <a:pt x="84291" y="85090"/>
                </a:lnTo>
                <a:lnTo>
                  <a:pt x="89955" y="85090"/>
                </a:lnTo>
                <a:lnTo>
                  <a:pt x="89955" y="83820"/>
                </a:lnTo>
                <a:close/>
              </a:path>
              <a:path w="292100" h="306069">
                <a:moveTo>
                  <a:pt x="237288" y="67310"/>
                </a:moveTo>
                <a:lnTo>
                  <a:pt x="225959" y="67310"/>
                </a:lnTo>
                <a:lnTo>
                  <a:pt x="224067" y="68580"/>
                </a:lnTo>
                <a:lnTo>
                  <a:pt x="216511" y="72390"/>
                </a:lnTo>
                <a:lnTo>
                  <a:pt x="210846" y="72390"/>
                </a:lnTo>
                <a:lnTo>
                  <a:pt x="210846" y="74930"/>
                </a:lnTo>
                <a:lnTo>
                  <a:pt x="212739" y="77470"/>
                </a:lnTo>
                <a:lnTo>
                  <a:pt x="220295" y="77470"/>
                </a:lnTo>
                <a:lnTo>
                  <a:pt x="224067" y="73660"/>
                </a:lnTo>
                <a:lnTo>
                  <a:pt x="242952" y="73660"/>
                </a:lnTo>
                <a:lnTo>
                  <a:pt x="241072" y="71120"/>
                </a:lnTo>
                <a:lnTo>
                  <a:pt x="237288" y="67310"/>
                </a:lnTo>
                <a:close/>
              </a:path>
              <a:path w="292100" h="306069">
                <a:moveTo>
                  <a:pt x="191962" y="68580"/>
                </a:moveTo>
                <a:lnTo>
                  <a:pt x="188177" y="68580"/>
                </a:lnTo>
                <a:lnTo>
                  <a:pt x="182513" y="73660"/>
                </a:lnTo>
                <a:lnTo>
                  <a:pt x="182513" y="74930"/>
                </a:lnTo>
                <a:lnTo>
                  <a:pt x="199518" y="74930"/>
                </a:lnTo>
                <a:lnTo>
                  <a:pt x="199518" y="72390"/>
                </a:lnTo>
                <a:lnTo>
                  <a:pt x="191962" y="68580"/>
                </a:lnTo>
                <a:close/>
              </a:path>
              <a:path w="292100" h="306069">
                <a:moveTo>
                  <a:pt x="219014" y="26770"/>
                </a:moveTo>
                <a:lnTo>
                  <a:pt x="169292" y="26770"/>
                </a:lnTo>
                <a:lnTo>
                  <a:pt x="191309" y="27940"/>
                </a:lnTo>
                <a:lnTo>
                  <a:pt x="214153" y="34290"/>
                </a:lnTo>
                <a:lnTo>
                  <a:pt x="234871" y="44450"/>
                </a:lnTo>
                <a:lnTo>
                  <a:pt x="252401" y="58420"/>
                </a:lnTo>
                <a:lnTo>
                  <a:pt x="248629" y="63500"/>
                </a:lnTo>
                <a:lnTo>
                  <a:pt x="250509" y="71120"/>
                </a:lnTo>
                <a:lnTo>
                  <a:pt x="252401" y="74930"/>
                </a:lnTo>
                <a:lnTo>
                  <a:pt x="275899" y="74930"/>
                </a:lnTo>
                <a:lnTo>
                  <a:pt x="261850" y="53340"/>
                </a:lnTo>
                <a:lnTo>
                  <a:pt x="224130" y="27940"/>
                </a:lnTo>
                <a:lnTo>
                  <a:pt x="219014" y="26770"/>
                </a:lnTo>
                <a:close/>
              </a:path>
              <a:path w="292100" h="306069">
                <a:moveTo>
                  <a:pt x="212739" y="71120"/>
                </a:moveTo>
                <a:lnTo>
                  <a:pt x="208954" y="71120"/>
                </a:lnTo>
                <a:lnTo>
                  <a:pt x="208954" y="72390"/>
                </a:lnTo>
                <a:lnTo>
                  <a:pt x="216511" y="72390"/>
                </a:lnTo>
                <a:lnTo>
                  <a:pt x="212739" y="71120"/>
                </a:lnTo>
                <a:close/>
              </a:path>
              <a:path w="292100" h="306069">
                <a:moveTo>
                  <a:pt x="89955" y="59690"/>
                </a:moveTo>
                <a:lnTo>
                  <a:pt x="82399" y="59690"/>
                </a:lnTo>
                <a:lnTo>
                  <a:pt x="82399" y="60960"/>
                </a:lnTo>
                <a:lnTo>
                  <a:pt x="88063" y="60960"/>
                </a:lnTo>
                <a:lnTo>
                  <a:pt x="89955" y="59690"/>
                </a:lnTo>
                <a:close/>
              </a:path>
              <a:path w="292100" h="306069">
                <a:moveTo>
                  <a:pt x="154179" y="39370"/>
                </a:moveTo>
                <a:lnTo>
                  <a:pt x="150407" y="39370"/>
                </a:lnTo>
                <a:lnTo>
                  <a:pt x="150407" y="41910"/>
                </a:lnTo>
                <a:lnTo>
                  <a:pt x="152287" y="52070"/>
                </a:lnTo>
                <a:lnTo>
                  <a:pt x="152287" y="57150"/>
                </a:lnTo>
                <a:lnTo>
                  <a:pt x="154179" y="58420"/>
                </a:lnTo>
                <a:lnTo>
                  <a:pt x="163628" y="58420"/>
                </a:lnTo>
                <a:lnTo>
                  <a:pt x="165507" y="54610"/>
                </a:lnTo>
                <a:lnTo>
                  <a:pt x="157951" y="45720"/>
                </a:lnTo>
                <a:lnTo>
                  <a:pt x="156071" y="44450"/>
                </a:lnTo>
                <a:lnTo>
                  <a:pt x="156071" y="41910"/>
                </a:lnTo>
                <a:lnTo>
                  <a:pt x="154179" y="40640"/>
                </a:lnTo>
                <a:lnTo>
                  <a:pt x="154179" y="39370"/>
                </a:lnTo>
                <a:close/>
              </a:path>
              <a:path w="292100" h="306069">
                <a:moveTo>
                  <a:pt x="169292" y="30480"/>
                </a:moveTo>
                <a:lnTo>
                  <a:pt x="159843" y="30480"/>
                </a:lnTo>
                <a:lnTo>
                  <a:pt x="163628" y="33020"/>
                </a:lnTo>
                <a:lnTo>
                  <a:pt x="167400" y="33020"/>
                </a:lnTo>
                <a:lnTo>
                  <a:pt x="169292" y="31750"/>
                </a:lnTo>
                <a:lnTo>
                  <a:pt x="169292" y="304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50514" y="2146935"/>
            <a:ext cx="2057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3EFE8"/>
                </a:solidFill>
                <a:latin typeface="Calibri"/>
                <a:cs typeface="Calibri"/>
              </a:rPr>
              <a:t>2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010784" y="2146935"/>
            <a:ext cx="2057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3EFE8"/>
                </a:solidFill>
                <a:latin typeface="Calibri"/>
                <a:cs typeface="Calibri"/>
              </a:rPr>
              <a:t>4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71055" y="2146935"/>
            <a:ext cx="2057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3EFE8"/>
                </a:solidFill>
                <a:latin typeface="Calibri"/>
                <a:cs typeface="Calibri"/>
              </a:rPr>
              <a:t>6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1765935" y="3099435"/>
            <a:ext cx="2057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3EFE8"/>
                </a:solidFill>
                <a:latin typeface="Calibri"/>
                <a:cs typeface="Calibri"/>
              </a:rPr>
              <a:t>1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941445" y="3091814"/>
            <a:ext cx="2057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3EFE8"/>
                </a:solidFill>
                <a:latin typeface="Calibri"/>
                <a:cs typeface="Calibri"/>
              </a:rPr>
              <a:t>3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088379" y="3119120"/>
            <a:ext cx="205740" cy="45148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b="1" spc="-50" dirty="0">
                <a:solidFill>
                  <a:srgbClr val="F3EFE8"/>
                </a:solidFill>
                <a:latin typeface="Calibri"/>
                <a:cs typeface="Calibri"/>
              </a:rPr>
              <a:t>5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18490" y="1692275"/>
            <a:ext cx="173736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Development</a:t>
            </a:r>
            <a:r>
              <a:rPr sz="1600" b="1" spc="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ability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121660" y="1369694"/>
            <a:ext cx="179260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Advanced</a:t>
            </a:r>
            <a:r>
              <a:rPr sz="1600" b="1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machinery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514975" y="1225550"/>
            <a:ext cx="294259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RICH</a:t>
            </a:r>
            <a:r>
              <a:rPr sz="1600" b="1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600" b="1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experience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with </a:t>
            </a: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professional</a:t>
            </a: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656565"/>
                </a:solidFill>
                <a:latin typeface="Calibri"/>
                <a:cs typeface="Calibri"/>
              </a:rPr>
              <a:t>team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90244" y="4034154"/>
            <a:ext cx="299656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Eco</a:t>
            </a:r>
            <a:r>
              <a:rPr sz="1600" b="1" spc="-5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friendly</a:t>
            </a:r>
            <a:r>
              <a:rPr sz="1600" b="1" spc="-5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material</a:t>
            </a:r>
            <a:r>
              <a:rPr sz="1600" b="1" spc="-5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supplier</a:t>
            </a:r>
            <a:r>
              <a:rPr sz="1600" b="1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656565"/>
                </a:solidFill>
                <a:latin typeface="Calibri"/>
                <a:cs typeface="Calibri"/>
              </a:rPr>
              <a:t>chain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690244" y="4277995"/>
            <a:ext cx="1276985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Arial" panose="020B0604020202090204"/>
              <a:buChar char="•"/>
              <a:tabLst>
                <a:tab pos="297815" algn="l"/>
              </a:tabLst>
            </a:pP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Recyclable</a:t>
            </a:r>
            <a:endParaRPr sz="16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" panose="020B0604020202090204"/>
              <a:buChar char="•"/>
              <a:tabLst>
                <a:tab pos="297815" algn="l"/>
              </a:tabLst>
            </a:pP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Degradable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4123054" y="4034154"/>
            <a:ext cx="967105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Cost</a:t>
            </a:r>
            <a:r>
              <a:rPr sz="1600" b="1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saving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4123054" y="4277995"/>
            <a:ext cx="195707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Arial" panose="020B0604020202090204"/>
              <a:buChar char="•"/>
              <a:tabLst>
                <a:tab pos="297815" algn="l"/>
              </a:tabLst>
            </a:pP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Duty</a:t>
            </a:r>
            <a:r>
              <a:rPr sz="1600" b="1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20" dirty="0">
                <a:solidFill>
                  <a:srgbClr val="656565"/>
                </a:solidFill>
                <a:latin typeface="Calibri"/>
                <a:cs typeface="Calibri"/>
              </a:rPr>
              <a:t>free</a:t>
            </a:r>
            <a:endParaRPr sz="16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" panose="020B0604020202090204"/>
              <a:buChar char="•"/>
              <a:tabLst>
                <a:tab pos="297815" algn="l"/>
              </a:tabLst>
            </a:pP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Efficieny</a:t>
            </a:r>
            <a:r>
              <a:rPr sz="1600" b="1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machinary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724015" y="4013834"/>
            <a:ext cx="219964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Production </a:t>
            </a:r>
            <a:r>
              <a:rPr sz="1600" b="1" dirty="0">
                <a:solidFill>
                  <a:srgbClr val="656565"/>
                </a:solidFill>
                <a:latin typeface="Calibri"/>
                <a:cs typeface="Calibri"/>
              </a:rPr>
              <a:t>base</a:t>
            </a: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 selection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724015" y="4257675"/>
            <a:ext cx="1162050" cy="512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95"/>
              </a:spcBef>
              <a:buFont typeface="Arial" panose="020B0604020202090204"/>
              <a:buChar char="•"/>
              <a:tabLst>
                <a:tab pos="297815" algn="l"/>
              </a:tabLst>
            </a:pP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China</a:t>
            </a:r>
            <a:endParaRPr sz="1600">
              <a:latin typeface="Calibri"/>
              <a:cs typeface="Calibri"/>
            </a:endParaRPr>
          </a:p>
          <a:p>
            <a:pPr marL="297815" indent="-285115">
              <a:lnSpc>
                <a:spcPct val="100000"/>
              </a:lnSpc>
              <a:buFont typeface="Arial" panose="020B0604020202090204"/>
              <a:buChar char="•"/>
              <a:tabLst>
                <a:tab pos="297815" algn="l"/>
              </a:tabLst>
            </a:pPr>
            <a:r>
              <a:rPr sz="1600" b="1" spc="-10" dirty="0">
                <a:solidFill>
                  <a:srgbClr val="656565"/>
                </a:solidFill>
                <a:latin typeface="Calibri"/>
                <a:cs typeface="Calibri"/>
              </a:rPr>
              <a:t>Cambodia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8356" y="123444"/>
            <a:ext cx="2762250" cy="662305"/>
            <a:chOff x="58356" y="123444"/>
            <a:chExt cx="2762250" cy="662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9831" y="123444"/>
              <a:ext cx="931163" cy="53035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356" y="658888"/>
              <a:ext cx="2762046" cy="126491"/>
            </a:xfrm>
            <a:prstGeom prst="rect">
              <a:avLst/>
            </a:prstGeom>
          </p:spPr>
        </p:pic>
      </p:grpSp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807085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Prospect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1275511"/>
            <a:ext cx="4787900" cy="3594735"/>
            <a:chOff x="0" y="1275511"/>
            <a:chExt cx="4787900" cy="359473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1275511"/>
              <a:ext cx="3359937" cy="359451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411730" y="1557019"/>
              <a:ext cx="2376170" cy="2936240"/>
            </a:xfrm>
            <a:custGeom>
              <a:avLst/>
              <a:gdLst/>
              <a:ahLst/>
              <a:cxnLst/>
              <a:rect l="l" t="t" r="r" b="b"/>
              <a:pathLst>
                <a:path w="2376170" h="2936240">
                  <a:moveTo>
                    <a:pt x="935990" y="2886710"/>
                  </a:moveTo>
                  <a:lnTo>
                    <a:pt x="927823" y="2881960"/>
                  </a:lnTo>
                  <a:lnTo>
                    <a:pt x="852741" y="2838145"/>
                  </a:lnTo>
                  <a:lnTo>
                    <a:pt x="851192" y="2837573"/>
                  </a:lnTo>
                  <a:lnTo>
                    <a:pt x="849490" y="2837573"/>
                  </a:lnTo>
                  <a:lnTo>
                    <a:pt x="847940" y="2838145"/>
                  </a:lnTo>
                  <a:lnTo>
                    <a:pt x="846709" y="2839186"/>
                  </a:lnTo>
                  <a:lnTo>
                    <a:pt x="845870" y="2840609"/>
                  </a:lnTo>
                  <a:lnTo>
                    <a:pt x="845578" y="2842234"/>
                  </a:lnTo>
                  <a:lnTo>
                    <a:pt x="845858" y="2843873"/>
                  </a:lnTo>
                  <a:lnTo>
                    <a:pt x="846670" y="2845308"/>
                  </a:lnTo>
                  <a:lnTo>
                    <a:pt x="847928" y="2846374"/>
                  </a:lnTo>
                  <a:lnTo>
                    <a:pt x="908913" y="2881960"/>
                  </a:lnTo>
                  <a:lnTo>
                    <a:pt x="473392" y="2881960"/>
                  </a:lnTo>
                  <a:lnTo>
                    <a:pt x="473392" y="2027872"/>
                  </a:lnTo>
                  <a:lnTo>
                    <a:pt x="473392" y="2023110"/>
                  </a:lnTo>
                  <a:lnTo>
                    <a:pt x="473163" y="2021636"/>
                  </a:lnTo>
                  <a:lnTo>
                    <a:pt x="472478" y="2020316"/>
                  </a:lnTo>
                  <a:lnTo>
                    <a:pt x="471436" y="2019261"/>
                  </a:lnTo>
                  <a:lnTo>
                    <a:pt x="470103" y="2018576"/>
                  </a:lnTo>
                  <a:lnTo>
                    <a:pt x="468630" y="2018347"/>
                  </a:lnTo>
                  <a:lnTo>
                    <a:pt x="0" y="2018347"/>
                  </a:lnTo>
                  <a:lnTo>
                    <a:pt x="0" y="2027872"/>
                  </a:lnTo>
                  <a:lnTo>
                    <a:pt x="463867" y="2027872"/>
                  </a:lnTo>
                  <a:lnTo>
                    <a:pt x="463867" y="2886710"/>
                  </a:lnTo>
                  <a:lnTo>
                    <a:pt x="468630" y="2891472"/>
                  </a:lnTo>
                  <a:lnTo>
                    <a:pt x="908913" y="2891472"/>
                  </a:lnTo>
                  <a:lnTo>
                    <a:pt x="847928" y="2927045"/>
                  </a:lnTo>
                  <a:lnTo>
                    <a:pt x="846670" y="2928112"/>
                  </a:lnTo>
                  <a:lnTo>
                    <a:pt x="845858" y="2929547"/>
                  </a:lnTo>
                  <a:lnTo>
                    <a:pt x="845578" y="2931185"/>
                  </a:lnTo>
                  <a:lnTo>
                    <a:pt x="845870" y="2932811"/>
                  </a:lnTo>
                  <a:lnTo>
                    <a:pt x="846709" y="2934233"/>
                  </a:lnTo>
                  <a:lnTo>
                    <a:pt x="847979" y="2935300"/>
                  </a:lnTo>
                  <a:lnTo>
                    <a:pt x="849515" y="2935859"/>
                  </a:lnTo>
                  <a:lnTo>
                    <a:pt x="851154" y="2935859"/>
                  </a:lnTo>
                  <a:lnTo>
                    <a:pt x="852665" y="2935300"/>
                  </a:lnTo>
                  <a:lnTo>
                    <a:pt x="927823" y="2891472"/>
                  </a:lnTo>
                  <a:lnTo>
                    <a:pt x="935990" y="2886710"/>
                  </a:lnTo>
                  <a:close/>
                </a:path>
                <a:path w="2376170" h="2936240">
                  <a:moveTo>
                    <a:pt x="1511935" y="2262505"/>
                  </a:moveTo>
                  <a:lnTo>
                    <a:pt x="1503768" y="2257742"/>
                  </a:lnTo>
                  <a:lnTo>
                    <a:pt x="1428686" y="2213940"/>
                  </a:lnTo>
                  <a:lnTo>
                    <a:pt x="1427137" y="2213368"/>
                  </a:lnTo>
                  <a:lnTo>
                    <a:pt x="1425435" y="2213368"/>
                  </a:lnTo>
                  <a:lnTo>
                    <a:pt x="1423885" y="2213940"/>
                  </a:lnTo>
                  <a:lnTo>
                    <a:pt x="1422654" y="2214981"/>
                  </a:lnTo>
                  <a:lnTo>
                    <a:pt x="1421815" y="2216404"/>
                  </a:lnTo>
                  <a:lnTo>
                    <a:pt x="1421523" y="2218029"/>
                  </a:lnTo>
                  <a:lnTo>
                    <a:pt x="1421803" y="2219668"/>
                  </a:lnTo>
                  <a:lnTo>
                    <a:pt x="1422615" y="2221103"/>
                  </a:lnTo>
                  <a:lnTo>
                    <a:pt x="1423885" y="2222169"/>
                  </a:lnTo>
                  <a:lnTo>
                    <a:pt x="1484858" y="2257742"/>
                  </a:lnTo>
                  <a:lnTo>
                    <a:pt x="946467" y="2257742"/>
                  </a:lnTo>
                  <a:lnTo>
                    <a:pt x="946467" y="1422082"/>
                  </a:lnTo>
                  <a:lnTo>
                    <a:pt x="946467" y="1417320"/>
                  </a:lnTo>
                  <a:lnTo>
                    <a:pt x="946238" y="1415846"/>
                  </a:lnTo>
                  <a:lnTo>
                    <a:pt x="945565" y="1414526"/>
                  </a:lnTo>
                  <a:lnTo>
                    <a:pt x="944511" y="1413471"/>
                  </a:lnTo>
                  <a:lnTo>
                    <a:pt x="943178" y="1412786"/>
                  </a:lnTo>
                  <a:lnTo>
                    <a:pt x="941705" y="1412557"/>
                  </a:lnTo>
                  <a:lnTo>
                    <a:pt x="370840" y="1412557"/>
                  </a:lnTo>
                  <a:lnTo>
                    <a:pt x="370840" y="1422082"/>
                  </a:lnTo>
                  <a:lnTo>
                    <a:pt x="936942" y="1422082"/>
                  </a:lnTo>
                  <a:lnTo>
                    <a:pt x="936942" y="2262505"/>
                  </a:lnTo>
                  <a:lnTo>
                    <a:pt x="941705" y="2267267"/>
                  </a:lnTo>
                  <a:lnTo>
                    <a:pt x="1484858" y="2267267"/>
                  </a:lnTo>
                  <a:lnTo>
                    <a:pt x="1423885" y="2302840"/>
                  </a:lnTo>
                  <a:lnTo>
                    <a:pt x="1422615" y="2303907"/>
                  </a:lnTo>
                  <a:lnTo>
                    <a:pt x="1421803" y="2305342"/>
                  </a:lnTo>
                  <a:lnTo>
                    <a:pt x="1421523" y="2306980"/>
                  </a:lnTo>
                  <a:lnTo>
                    <a:pt x="1421815" y="2308606"/>
                  </a:lnTo>
                  <a:lnTo>
                    <a:pt x="1422654" y="2310028"/>
                  </a:lnTo>
                  <a:lnTo>
                    <a:pt x="1423924" y="2311095"/>
                  </a:lnTo>
                  <a:lnTo>
                    <a:pt x="1425473" y="2311654"/>
                  </a:lnTo>
                  <a:lnTo>
                    <a:pt x="1427099" y="2311654"/>
                  </a:lnTo>
                  <a:lnTo>
                    <a:pt x="1428610" y="2311095"/>
                  </a:lnTo>
                  <a:lnTo>
                    <a:pt x="1503768" y="2267267"/>
                  </a:lnTo>
                  <a:lnTo>
                    <a:pt x="1511935" y="2262505"/>
                  </a:lnTo>
                  <a:close/>
                </a:path>
                <a:path w="2376170" h="2936240">
                  <a:moveTo>
                    <a:pt x="1800225" y="1446530"/>
                  </a:moveTo>
                  <a:lnTo>
                    <a:pt x="1792058" y="1441767"/>
                  </a:lnTo>
                  <a:lnTo>
                    <a:pt x="1716976" y="1397965"/>
                  </a:lnTo>
                  <a:lnTo>
                    <a:pt x="1715427" y="1397393"/>
                  </a:lnTo>
                  <a:lnTo>
                    <a:pt x="1713725" y="1397393"/>
                  </a:lnTo>
                  <a:lnTo>
                    <a:pt x="1712175" y="1397965"/>
                  </a:lnTo>
                  <a:lnTo>
                    <a:pt x="1710944" y="1399006"/>
                  </a:lnTo>
                  <a:lnTo>
                    <a:pt x="1710105" y="1400429"/>
                  </a:lnTo>
                  <a:lnTo>
                    <a:pt x="1709813" y="1402054"/>
                  </a:lnTo>
                  <a:lnTo>
                    <a:pt x="1710093" y="1403692"/>
                  </a:lnTo>
                  <a:lnTo>
                    <a:pt x="1710905" y="1405128"/>
                  </a:lnTo>
                  <a:lnTo>
                    <a:pt x="1712175" y="1406194"/>
                  </a:lnTo>
                  <a:lnTo>
                    <a:pt x="1773148" y="1441767"/>
                  </a:lnTo>
                  <a:lnTo>
                    <a:pt x="1013142" y="1441767"/>
                  </a:lnTo>
                  <a:lnTo>
                    <a:pt x="1013142" y="803592"/>
                  </a:lnTo>
                  <a:lnTo>
                    <a:pt x="1013142" y="798830"/>
                  </a:lnTo>
                  <a:lnTo>
                    <a:pt x="1012913" y="797356"/>
                  </a:lnTo>
                  <a:lnTo>
                    <a:pt x="1012228" y="796036"/>
                  </a:lnTo>
                  <a:lnTo>
                    <a:pt x="1011174" y="794981"/>
                  </a:lnTo>
                  <a:lnTo>
                    <a:pt x="1009853" y="794296"/>
                  </a:lnTo>
                  <a:lnTo>
                    <a:pt x="1008380" y="794067"/>
                  </a:lnTo>
                  <a:lnTo>
                    <a:pt x="215900" y="794067"/>
                  </a:lnTo>
                  <a:lnTo>
                    <a:pt x="215900" y="803592"/>
                  </a:lnTo>
                  <a:lnTo>
                    <a:pt x="1003617" y="803592"/>
                  </a:lnTo>
                  <a:lnTo>
                    <a:pt x="1003617" y="1446530"/>
                  </a:lnTo>
                  <a:lnTo>
                    <a:pt x="1008380" y="1451292"/>
                  </a:lnTo>
                  <a:lnTo>
                    <a:pt x="1773148" y="1451292"/>
                  </a:lnTo>
                  <a:lnTo>
                    <a:pt x="1712175" y="1486865"/>
                  </a:lnTo>
                  <a:lnTo>
                    <a:pt x="1710905" y="1487932"/>
                  </a:lnTo>
                  <a:lnTo>
                    <a:pt x="1710093" y="1489367"/>
                  </a:lnTo>
                  <a:lnTo>
                    <a:pt x="1709813" y="1491005"/>
                  </a:lnTo>
                  <a:lnTo>
                    <a:pt x="1710105" y="1492631"/>
                  </a:lnTo>
                  <a:lnTo>
                    <a:pt x="1710944" y="1494053"/>
                  </a:lnTo>
                  <a:lnTo>
                    <a:pt x="1712214" y="1495120"/>
                  </a:lnTo>
                  <a:lnTo>
                    <a:pt x="1713763" y="1495679"/>
                  </a:lnTo>
                  <a:lnTo>
                    <a:pt x="1715389" y="1495679"/>
                  </a:lnTo>
                  <a:lnTo>
                    <a:pt x="1716900" y="1495120"/>
                  </a:lnTo>
                  <a:lnTo>
                    <a:pt x="1792058" y="1451292"/>
                  </a:lnTo>
                  <a:lnTo>
                    <a:pt x="1800225" y="1446530"/>
                  </a:lnTo>
                  <a:close/>
                </a:path>
                <a:path w="2376170" h="2936240">
                  <a:moveTo>
                    <a:pt x="2376170" y="582295"/>
                  </a:moveTo>
                  <a:lnTo>
                    <a:pt x="2365273" y="575945"/>
                  </a:lnTo>
                  <a:lnTo>
                    <a:pt x="2290572" y="532358"/>
                  </a:lnTo>
                  <a:lnTo>
                    <a:pt x="2288717" y="531634"/>
                  </a:lnTo>
                  <a:lnTo>
                    <a:pt x="2286330" y="531634"/>
                  </a:lnTo>
                  <a:lnTo>
                    <a:pt x="2284806" y="532028"/>
                  </a:lnTo>
                  <a:lnTo>
                    <a:pt x="2283142" y="533107"/>
                  </a:lnTo>
                  <a:lnTo>
                    <a:pt x="2281885" y="534644"/>
                  </a:lnTo>
                  <a:lnTo>
                    <a:pt x="2281161" y="536498"/>
                  </a:lnTo>
                  <a:lnTo>
                    <a:pt x="2281047" y="538480"/>
                  </a:lnTo>
                  <a:lnTo>
                    <a:pt x="2281555" y="540397"/>
                  </a:lnTo>
                  <a:lnTo>
                    <a:pt x="2282634" y="542074"/>
                  </a:lnTo>
                  <a:lnTo>
                    <a:pt x="2284171" y="543331"/>
                  </a:lnTo>
                  <a:lnTo>
                    <a:pt x="2340064" y="575945"/>
                  </a:lnTo>
                  <a:lnTo>
                    <a:pt x="1195082" y="575945"/>
                  </a:lnTo>
                  <a:lnTo>
                    <a:pt x="1195082" y="12700"/>
                  </a:lnTo>
                  <a:lnTo>
                    <a:pt x="1195082" y="6350"/>
                  </a:lnTo>
                  <a:lnTo>
                    <a:pt x="1194765" y="4381"/>
                  </a:lnTo>
                  <a:lnTo>
                    <a:pt x="1193863" y="2616"/>
                  </a:lnTo>
                  <a:lnTo>
                    <a:pt x="1192453" y="1206"/>
                  </a:lnTo>
                  <a:lnTo>
                    <a:pt x="1190688" y="304"/>
                  </a:lnTo>
                  <a:lnTo>
                    <a:pt x="1188732" y="0"/>
                  </a:lnTo>
                  <a:lnTo>
                    <a:pt x="0" y="0"/>
                  </a:lnTo>
                  <a:lnTo>
                    <a:pt x="0" y="12700"/>
                  </a:lnTo>
                  <a:lnTo>
                    <a:pt x="1182382" y="12700"/>
                  </a:lnTo>
                  <a:lnTo>
                    <a:pt x="1182382" y="582295"/>
                  </a:lnTo>
                  <a:lnTo>
                    <a:pt x="1188732" y="588645"/>
                  </a:lnTo>
                  <a:lnTo>
                    <a:pt x="2340064" y="588645"/>
                  </a:lnTo>
                  <a:lnTo>
                    <a:pt x="2284171" y="621258"/>
                  </a:lnTo>
                  <a:lnTo>
                    <a:pt x="2282634" y="622515"/>
                  </a:lnTo>
                  <a:lnTo>
                    <a:pt x="2281555" y="624192"/>
                  </a:lnTo>
                  <a:lnTo>
                    <a:pt x="2281047" y="626110"/>
                  </a:lnTo>
                  <a:lnTo>
                    <a:pt x="2281161" y="628091"/>
                  </a:lnTo>
                  <a:lnTo>
                    <a:pt x="2281885" y="629945"/>
                  </a:lnTo>
                  <a:lnTo>
                    <a:pt x="2283142" y="631482"/>
                  </a:lnTo>
                  <a:lnTo>
                    <a:pt x="2284806" y="632561"/>
                  </a:lnTo>
                  <a:lnTo>
                    <a:pt x="2286736" y="633056"/>
                  </a:lnTo>
                  <a:lnTo>
                    <a:pt x="2288451" y="633056"/>
                  </a:lnTo>
                  <a:lnTo>
                    <a:pt x="2290572" y="632231"/>
                  </a:lnTo>
                  <a:lnTo>
                    <a:pt x="2365273" y="588645"/>
                  </a:lnTo>
                  <a:lnTo>
                    <a:pt x="2376170" y="582295"/>
                  </a:lnTo>
                  <a:close/>
                </a:path>
              </a:pathLst>
            </a:custGeom>
            <a:solidFill>
              <a:srgbClr val="9999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52245" marR="122555">
              <a:lnSpc>
                <a:spcPct val="100000"/>
              </a:lnSpc>
              <a:spcBef>
                <a:spcPts val="95"/>
              </a:spcBef>
            </a:pPr>
            <a:r>
              <a:rPr dirty="0"/>
              <a:t>Keep</a:t>
            </a:r>
            <a:r>
              <a:rPr spc="-45" dirty="0"/>
              <a:t> </a:t>
            </a:r>
            <a:r>
              <a:rPr spc="-10" dirty="0"/>
              <a:t>investing</a:t>
            </a:r>
            <a:r>
              <a:rPr spc="-40" dirty="0"/>
              <a:t> </a:t>
            </a:r>
            <a:r>
              <a:rPr dirty="0"/>
              <a:t>advanced</a:t>
            </a:r>
            <a:r>
              <a:rPr spc="-45" dirty="0"/>
              <a:t> </a:t>
            </a:r>
            <a:r>
              <a:rPr dirty="0"/>
              <a:t>machinery</a:t>
            </a:r>
            <a:r>
              <a:rPr spc="-40" dirty="0"/>
              <a:t> </a:t>
            </a:r>
            <a:r>
              <a:rPr spc="-25" dirty="0"/>
              <a:t>and </a:t>
            </a:r>
            <a:r>
              <a:rPr dirty="0"/>
              <a:t>equipment</a:t>
            </a:r>
            <a:r>
              <a:rPr spc="-35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improve</a:t>
            </a:r>
            <a:r>
              <a:rPr spc="-30" dirty="0"/>
              <a:t> </a:t>
            </a:r>
            <a:r>
              <a:rPr spc="-10" dirty="0"/>
              <a:t>efficiency</a:t>
            </a:r>
            <a:r>
              <a:rPr spc="-25" dirty="0"/>
              <a:t> </a:t>
            </a:r>
            <a:r>
              <a:rPr dirty="0"/>
              <a:t>&amp;</a:t>
            </a:r>
            <a:r>
              <a:rPr spc="-25" dirty="0"/>
              <a:t> </a:t>
            </a:r>
            <a:r>
              <a:rPr spc="-10" dirty="0"/>
              <a:t>productivity</a:t>
            </a:r>
          </a:p>
          <a:p>
            <a:pPr>
              <a:lnSpc>
                <a:spcPct val="100000"/>
              </a:lnSpc>
              <a:spcBef>
                <a:spcPts val="740"/>
              </a:spcBef>
            </a:pPr>
            <a:endParaRPr spc="-10" dirty="0"/>
          </a:p>
          <a:p>
            <a:pPr marL="876300" marR="1332230">
              <a:lnSpc>
                <a:spcPct val="100000"/>
              </a:lnSpc>
            </a:pPr>
            <a:r>
              <a:rPr dirty="0"/>
              <a:t>Sourcing</a:t>
            </a:r>
            <a:r>
              <a:rPr spc="-60" dirty="0"/>
              <a:t> </a:t>
            </a:r>
            <a:r>
              <a:rPr dirty="0"/>
              <a:t>reliable</a:t>
            </a:r>
            <a:r>
              <a:rPr spc="-60" dirty="0"/>
              <a:t> </a:t>
            </a:r>
            <a:r>
              <a:rPr dirty="0"/>
              <a:t>and</a:t>
            </a:r>
            <a:r>
              <a:rPr spc="-55" dirty="0"/>
              <a:t> </a:t>
            </a:r>
            <a:r>
              <a:rPr dirty="0"/>
              <a:t>stable</a:t>
            </a:r>
            <a:r>
              <a:rPr spc="-60" dirty="0"/>
              <a:t> </a:t>
            </a:r>
            <a:r>
              <a:rPr dirty="0"/>
              <a:t>suppliers</a:t>
            </a:r>
            <a:r>
              <a:rPr spc="-60" dirty="0"/>
              <a:t> </a:t>
            </a:r>
            <a:r>
              <a:rPr spc="-25" dirty="0"/>
              <a:t>to </a:t>
            </a:r>
            <a:r>
              <a:rPr spc="-10" dirty="0"/>
              <a:t>stablized</a:t>
            </a:r>
            <a:r>
              <a:rPr spc="-55" dirty="0"/>
              <a:t> </a:t>
            </a:r>
            <a:r>
              <a:rPr dirty="0"/>
              <a:t>product</a:t>
            </a:r>
            <a:r>
              <a:rPr spc="-60" dirty="0"/>
              <a:t> </a:t>
            </a:r>
            <a:r>
              <a:rPr spc="-10" dirty="0"/>
              <a:t>quality.</a:t>
            </a: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pc="-10" dirty="0"/>
          </a:p>
          <a:p>
            <a:pPr marL="515620" marR="5080">
              <a:lnSpc>
                <a:spcPct val="100000"/>
              </a:lnSpc>
            </a:pPr>
            <a:r>
              <a:rPr dirty="0"/>
              <a:t>Keep</a:t>
            </a:r>
            <a:r>
              <a:rPr spc="-45" dirty="0"/>
              <a:t> </a:t>
            </a:r>
            <a:r>
              <a:rPr spc="-10" dirty="0"/>
              <a:t>researching</a:t>
            </a:r>
            <a:r>
              <a:rPr spc="-45" dirty="0"/>
              <a:t> </a:t>
            </a:r>
            <a:r>
              <a:rPr spc="-10" dirty="0"/>
              <a:t>better</a:t>
            </a:r>
            <a:r>
              <a:rPr spc="-40" dirty="0"/>
              <a:t> </a:t>
            </a:r>
            <a:r>
              <a:rPr dirty="0"/>
              <a:t>method</a:t>
            </a:r>
            <a:r>
              <a:rPr spc="-45" dirty="0"/>
              <a:t>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support</a:t>
            </a:r>
            <a:r>
              <a:rPr spc="-50" dirty="0"/>
              <a:t> </a:t>
            </a:r>
            <a:r>
              <a:rPr dirty="0"/>
              <a:t>products</a:t>
            </a:r>
            <a:r>
              <a:rPr spc="-45" dirty="0"/>
              <a:t> </a:t>
            </a:r>
            <a:r>
              <a:rPr spc="-10" dirty="0"/>
              <a:t>quality </a:t>
            </a:r>
            <a:r>
              <a:rPr dirty="0"/>
              <a:t>be</a:t>
            </a:r>
            <a:r>
              <a:rPr spc="-30" dirty="0"/>
              <a:t> better,</a:t>
            </a:r>
            <a:r>
              <a:rPr spc="-25" dirty="0"/>
              <a:t> </a:t>
            </a:r>
            <a:r>
              <a:rPr dirty="0"/>
              <a:t>stable</a:t>
            </a:r>
            <a:r>
              <a:rPr spc="-30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spc="-10" dirty="0"/>
              <a:t>standardised.</a:t>
            </a:r>
          </a:p>
          <a:p>
            <a:pPr marL="12700" marR="154305">
              <a:lnSpc>
                <a:spcPct val="100000"/>
              </a:lnSpc>
              <a:spcBef>
                <a:spcPts val="1830"/>
              </a:spcBef>
            </a:pPr>
            <a:r>
              <a:rPr spc="-10" dirty="0"/>
              <a:t>Enviroment</a:t>
            </a:r>
            <a:r>
              <a:rPr spc="-50" dirty="0"/>
              <a:t> </a:t>
            </a:r>
            <a:r>
              <a:rPr spc="-10" dirty="0"/>
              <a:t>protection</a:t>
            </a:r>
            <a:r>
              <a:rPr spc="-40" dirty="0"/>
              <a:t> </a:t>
            </a:r>
            <a:r>
              <a:rPr dirty="0"/>
              <a:t>and</a:t>
            </a:r>
            <a:r>
              <a:rPr spc="-40" dirty="0"/>
              <a:t> </a:t>
            </a:r>
            <a:r>
              <a:rPr dirty="0"/>
              <a:t>sustainablity</a:t>
            </a:r>
            <a:r>
              <a:rPr spc="-40" dirty="0"/>
              <a:t> </a:t>
            </a:r>
            <a:r>
              <a:rPr dirty="0"/>
              <a:t>are</a:t>
            </a:r>
            <a:r>
              <a:rPr spc="-45" dirty="0"/>
              <a:t> </a:t>
            </a:r>
            <a:r>
              <a:rPr spc="-10" dirty="0"/>
              <a:t>always</a:t>
            </a:r>
            <a:r>
              <a:rPr spc="-45" dirty="0"/>
              <a:t> </a:t>
            </a:r>
            <a:r>
              <a:rPr dirty="0"/>
              <a:t>keep</a:t>
            </a:r>
            <a:r>
              <a:rPr spc="-40" dirty="0"/>
              <a:t> </a:t>
            </a:r>
            <a:r>
              <a:rPr dirty="0"/>
              <a:t>in</a:t>
            </a:r>
            <a:r>
              <a:rPr spc="-40" dirty="0"/>
              <a:t> </a:t>
            </a:r>
            <a:r>
              <a:rPr spc="-20" dirty="0"/>
              <a:t>mind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put</a:t>
            </a:r>
            <a:r>
              <a:rPr spc="-10" dirty="0"/>
              <a:t> </a:t>
            </a:r>
            <a:r>
              <a:rPr dirty="0"/>
              <a:t>in</a:t>
            </a:r>
            <a:r>
              <a:rPr spc="-5" dirty="0"/>
              <a:t> </a:t>
            </a:r>
            <a:r>
              <a:rPr spc="-10" dirty="0"/>
              <a:t>priority.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1639" y="633983"/>
            <a:ext cx="5480304" cy="20193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772155" y="3075432"/>
            <a:ext cx="2763012" cy="50444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96083" y="3651503"/>
            <a:ext cx="4184904" cy="71932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956804" y="4443984"/>
            <a:ext cx="931163" cy="53035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32561" y="1083640"/>
            <a:ext cx="1431531" cy="21144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81656" y="1536394"/>
            <a:ext cx="4700270" cy="2577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404495">
              <a:lnSpc>
                <a:spcPct val="100000"/>
              </a:lnSpc>
              <a:spcBef>
                <a:spcPts val="130"/>
              </a:spcBef>
            </a:pPr>
            <a:r>
              <a:rPr sz="6400" b="0" spc="550" dirty="0">
                <a:solidFill>
                  <a:srgbClr val="595959"/>
                </a:solidFill>
                <a:latin typeface="Impact" panose="020B0806030902050204"/>
                <a:cs typeface="Impact" panose="020B0806030902050204"/>
              </a:rPr>
              <a:t>C</a:t>
            </a:r>
            <a:r>
              <a:rPr sz="2800" b="0" spc="-15" dirty="0">
                <a:solidFill>
                  <a:srgbClr val="595959"/>
                </a:solidFill>
                <a:latin typeface="Impact" panose="020B0806030902050204"/>
                <a:cs typeface="Impact" panose="020B0806030902050204"/>
              </a:rPr>
              <a:t>ONT</a:t>
            </a:r>
            <a:r>
              <a:rPr sz="2800" b="0" spc="-20" dirty="0">
                <a:solidFill>
                  <a:srgbClr val="595959"/>
                </a:solidFill>
                <a:latin typeface="Impact" panose="020B0806030902050204"/>
                <a:cs typeface="Impact" panose="020B0806030902050204"/>
              </a:rPr>
              <a:t>E</a:t>
            </a:r>
            <a:r>
              <a:rPr sz="2800" b="0" spc="-15" dirty="0">
                <a:solidFill>
                  <a:srgbClr val="595959"/>
                </a:solidFill>
                <a:latin typeface="Impact" panose="020B0806030902050204"/>
                <a:cs typeface="Impact" panose="020B0806030902050204"/>
              </a:rPr>
              <a:t>NT</a:t>
            </a:r>
            <a:r>
              <a:rPr sz="2800" b="0" spc="-10" dirty="0">
                <a:solidFill>
                  <a:srgbClr val="595959"/>
                </a:solidFill>
                <a:latin typeface="Impact" panose="020B0806030902050204"/>
                <a:cs typeface="Impact" panose="020B0806030902050204"/>
              </a:rPr>
              <a:t>S</a:t>
            </a:r>
            <a:endParaRPr sz="2800">
              <a:latin typeface="Impact" panose="020B0806030902050204"/>
              <a:cs typeface="Impact" panose="020B080603090205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3761" y="698893"/>
            <a:ext cx="3567429" cy="325120"/>
            <a:chOff x="123761" y="698893"/>
            <a:chExt cx="3567429" cy="3251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41191" y="771143"/>
              <a:ext cx="236220" cy="239267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429050" y="758824"/>
              <a:ext cx="261620" cy="264795"/>
            </a:xfrm>
            <a:custGeom>
              <a:avLst/>
              <a:gdLst/>
              <a:ahLst/>
              <a:cxnLst/>
              <a:rect l="l" t="t" r="r" b="b"/>
              <a:pathLst>
                <a:path w="261620" h="264794">
                  <a:moveTo>
                    <a:pt x="70939" y="165329"/>
                  </a:moveTo>
                  <a:lnTo>
                    <a:pt x="45618" y="248386"/>
                  </a:lnTo>
                  <a:lnTo>
                    <a:pt x="45110" y="251015"/>
                  </a:lnTo>
                  <a:lnTo>
                    <a:pt x="45161" y="253682"/>
                  </a:lnTo>
                  <a:lnTo>
                    <a:pt x="58115" y="264795"/>
                  </a:lnTo>
                  <a:lnTo>
                    <a:pt x="60756" y="264439"/>
                  </a:lnTo>
                  <a:lnTo>
                    <a:pt x="63271" y="263537"/>
                  </a:lnTo>
                  <a:lnTo>
                    <a:pt x="65531" y="262140"/>
                  </a:lnTo>
                  <a:lnTo>
                    <a:pt x="73717" y="255803"/>
                  </a:lnTo>
                  <a:lnTo>
                    <a:pt x="69913" y="255803"/>
                  </a:lnTo>
                  <a:lnTo>
                    <a:pt x="49987" y="242049"/>
                  </a:lnTo>
                  <a:lnTo>
                    <a:pt x="81557" y="217607"/>
                  </a:lnTo>
                  <a:lnTo>
                    <a:pt x="95858" y="170700"/>
                  </a:lnTo>
                  <a:lnTo>
                    <a:pt x="77876" y="170700"/>
                  </a:lnTo>
                  <a:lnTo>
                    <a:pt x="70939" y="165329"/>
                  </a:lnTo>
                  <a:close/>
                </a:path>
                <a:path w="261620" h="264794">
                  <a:moveTo>
                    <a:pt x="164483" y="205625"/>
                  </a:moveTo>
                  <a:lnTo>
                    <a:pt x="138531" y="205625"/>
                  </a:lnTo>
                  <a:lnTo>
                    <a:pt x="130758" y="211643"/>
                  </a:lnTo>
                  <a:lnTo>
                    <a:pt x="195973" y="262140"/>
                  </a:lnTo>
                  <a:lnTo>
                    <a:pt x="198246" y="263537"/>
                  </a:lnTo>
                  <a:lnTo>
                    <a:pt x="200761" y="264439"/>
                  </a:lnTo>
                  <a:lnTo>
                    <a:pt x="203403" y="264795"/>
                  </a:lnTo>
                  <a:lnTo>
                    <a:pt x="206070" y="264579"/>
                  </a:lnTo>
                  <a:lnTo>
                    <a:pt x="215858" y="255803"/>
                  </a:lnTo>
                  <a:lnTo>
                    <a:pt x="191604" y="255803"/>
                  </a:lnTo>
                  <a:lnTo>
                    <a:pt x="179960" y="217607"/>
                  </a:lnTo>
                  <a:lnTo>
                    <a:pt x="164483" y="205625"/>
                  </a:lnTo>
                  <a:close/>
                </a:path>
                <a:path w="261620" h="264794">
                  <a:moveTo>
                    <a:pt x="81557" y="217607"/>
                  </a:moveTo>
                  <a:lnTo>
                    <a:pt x="49987" y="242049"/>
                  </a:lnTo>
                  <a:lnTo>
                    <a:pt x="69913" y="255803"/>
                  </a:lnTo>
                  <a:lnTo>
                    <a:pt x="81557" y="217607"/>
                  </a:lnTo>
                  <a:close/>
                </a:path>
                <a:path w="261620" h="264794">
                  <a:moveTo>
                    <a:pt x="130759" y="182879"/>
                  </a:moveTo>
                  <a:lnTo>
                    <a:pt x="81557" y="217607"/>
                  </a:lnTo>
                  <a:lnTo>
                    <a:pt x="69913" y="255803"/>
                  </a:lnTo>
                  <a:lnTo>
                    <a:pt x="73717" y="255803"/>
                  </a:lnTo>
                  <a:lnTo>
                    <a:pt x="130758" y="211643"/>
                  </a:lnTo>
                  <a:lnTo>
                    <a:pt x="122986" y="205625"/>
                  </a:lnTo>
                  <a:lnTo>
                    <a:pt x="164483" y="205625"/>
                  </a:lnTo>
                  <a:lnTo>
                    <a:pt x="138531" y="185534"/>
                  </a:lnTo>
                  <a:lnTo>
                    <a:pt x="136156" y="184086"/>
                  </a:lnTo>
                  <a:lnTo>
                    <a:pt x="133527" y="183184"/>
                  </a:lnTo>
                  <a:lnTo>
                    <a:pt x="130759" y="182879"/>
                  </a:lnTo>
                  <a:close/>
                </a:path>
                <a:path w="261620" h="264794">
                  <a:moveTo>
                    <a:pt x="179960" y="217607"/>
                  </a:moveTo>
                  <a:lnTo>
                    <a:pt x="191604" y="255803"/>
                  </a:lnTo>
                  <a:lnTo>
                    <a:pt x="211531" y="242049"/>
                  </a:lnTo>
                  <a:lnTo>
                    <a:pt x="179960" y="217607"/>
                  </a:lnTo>
                  <a:close/>
                </a:path>
                <a:path w="261620" h="264794">
                  <a:moveTo>
                    <a:pt x="241096" y="94094"/>
                  </a:moveTo>
                  <a:lnTo>
                    <a:pt x="168097" y="150609"/>
                  </a:lnTo>
                  <a:lnTo>
                    <a:pt x="163233" y="161848"/>
                  </a:lnTo>
                  <a:lnTo>
                    <a:pt x="163728" y="164363"/>
                  </a:lnTo>
                  <a:lnTo>
                    <a:pt x="179960" y="217607"/>
                  </a:lnTo>
                  <a:lnTo>
                    <a:pt x="211531" y="242049"/>
                  </a:lnTo>
                  <a:lnTo>
                    <a:pt x="191604" y="255803"/>
                  </a:lnTo>
                  <a:lnTo>
                    <a:pt x="215858" y="255803"/>
                  </a:lnTo>
                  <a:lnTo>
                    <a:pt x="216357" y="253682"/>
                  </a:lnTo>
                  <a:lnTo>
                    <a:pt x="216407" y="251015"/>
                  </a:lnTo>
                  <a:lnTo>
                    <a:pt x="215900" y="248386"/>
                  </a:lnTo>
                  <a:lnTo>
                    <a:pt x="192216" y="170700"/>
                  </a:lnTo>
                  <a:lnTo>
                    <a:pt x="183641" y="170700"/>
                  </a:lnTo>
                  <a:lnTo>
                    <a:pt x="188023" y="156946"/>
                  </a:lnTo>
                  <a:lnTo>
                    <a:pt x="201407" y="156946"/>
                  </a:lnTo>
                  <a:lnTo>
                    <a:pt x="253213" y="116839"/>
                  </a:lnTo>
                  <a:lnTo>
                    <a:pt x="248869" y="116839"/>
                  </a:lnTo>
                  <a:lnTo>
                    <a:pt x="241096" y="94094"/>
                  </a:lnTo>
                  <a:close/>
                </a:path>
                <a:path w="261620" h="264794">
                  <a:moveTo>
                    <a:pt x="138531" y="205625"/>
                  </a:moveTo>
                  <a:lnTo>
                    <a:pt x="122986" y="205625"/>
                  </a:lnTo>
                  <a:lnTo>
                    <a:pt x="130758" y="211643"/>
                  </a:lnTo>
                  <a:lnTo>
                    <a:pt x="138531" y="205625"/>
                  </a:lnTo>
                  <a:close/>
                </a:path>
                <a:path w="261620" h="264794">
                  <a:moveTo>
                    <a:pt x="73494" y="156946"/>
                  </a:moveTo>
                  <a:lnTo>
                    <a:pt x="70939" y="165329"/>
                  </a:lnTo>
                  <a:lnTo>
                    <a:pt x="77876" y="170700"/>
                  </a:lnTo>
                  <a:lnTo>
                    <a:pt x="73494" y="156946"/>
                  </a:lnTo>
                  <a:close/>
                </a:path>
                <a:path w="261620" h="264794">
                  <a:moveTo>
                    <a:pt x="97781" y="156946"/>
                  </a:moveTo>
                  <a:lnTo>
                    <a:pt x="73494" y="156946"/>
                  </a:lnTo>
                  <a:lnTo>
                    <a:pt x="77876" y="170700"/>
                  </a:lnTo>
                  <a:lnTo>
                    <a:pt x="95858" y="170700"/>
                  </a:lnTo>
                  <a:lnTo>
                    <a:pt x="97789" y="164363"/>
                  </a:lnTo>
                  <a:lnTo>
                    <a:pt x="98285" y="161848"/>
                  </a:lnTo>
                  <a:lnTo>
                    <a:pt x="98272" y="159296"/>
                  </a:lnTo>
                  <a:lnTo>
                    <a:pt x="97781" y="156946"/>
                  </a:lnTo>
                  <a:close/>
                </a:path>
                <a:path w="261620" h="264794">
                  <a:moveTo>
                    <a:pt x="188023" y="156946"/>
                  </a:moveTo>
                  <a:lnTo>
                    <a:pt x="183641" y="170700"/>
                  </a:lnTo>
                  <a:lnTo>
                    <a:pt x="190579" y="165329"/>
                  </a:lnTo>
                  <a:lnTo>
                    <a:pt x="188023" y="156946"/>
                  </a:lnTo>
                  <a:close/>
                </a:path>
                <a:path w="261620" h="264794">
                  <a:moveTo>
                    <a:pt x="190579" y="165329"/>
                  </a:moveTo>
                  <a:lnTo>
                    <a:pt x="183641" y="170700"/>
                  </a:lnTo>
                  <a:lnTo>
                    <a:pt x="192216" y="170700"/>
                  </a:lnTo>
                  <a:lnTo>
                    <a:pt x="190579" y="165329"/>
                  </a:lnTo>
                  <a:close/>
                </a:path>
                <a:path w="261620" h="264794">
                  <a:moveTo>
                    <a:pt x="93469" y="91439"/>
                  </a:moveTo>
                  <a:lnTo>
                    <a:pt x="12649" y="91439"/>
                  </a:lnTo>
                  <a:lnTo>
                    <a:pt x="10045" y="91706"/>
                  </a:lnTo>
                  <a:lnTo>
                    <a:pt x="0" y="105206"/>
                  </a:lnTo>
                  <a:lnTo>
                    <a:pt x="509" y="107848"/>
                  </a:lnTo>
                  <a:lnTo>
                    <a:pt x="1576" y="110324"/>
                  </a:lnTo>
                  <a:lnTo>
                    <a:pt x="2971" y="112369"/>
                  </a:lnTo>
                  <a:lnTo>
                    <a:pt x="4876" y="114185"/>
                  </a:lnTo>
                  <a:lnTo>
                    <a:pt x="70939" y="165329"/>
                  </a:lnTo>
                  <a:lnTo>
                    <a:pt x="73494" y="156946"/>
                  </a:lnTo>
                  <a:lnTo>
                    <a:pt x="97781" y="156946"/>
                  </a:lnTo>
                  <a:lnTo>
                    <a:pt x="49801" y="116839"/>
                  </a:lnTo>
                  <a:lnTo>
                    <a:pt x="12649" y="116839"/>
                  </a:lnTo>
                  <a:lnTo>
                    <a:pt x="20421" y="94094"/>
                  </a:lnTo>
                  <a:lnTo>
                    <a:pt x="92660" y="94094"/>
                  </a:lnTo>
                  <a:lnTo>
                    <a:pt x="93388" y="91706"/>
                  </a:lnTo>
                  <a:lnTo>
                    <a:pt x="93469" y="91439"/>
                  </a:lnTo>
                  <a:close/>
                </a:path>
                <a:path w="261620" h="264794">
                  <a:moveTo>
                    <a:pt x="201407" y="156946"/>
                  </a:moveTo>
                  <a:lnTo>
                    <a:pt x="188023" y="156946"/>
                  </a:lnTo>
                  <a:lnTo>
                    <a:pt x="190579" y="165329"/>
                  </a:lnTo>
                  <a:lnTo>
                    <a:pt x="201407" y="156946"/>
                  </a:lnTo>
                  <a:close/>
                </a:path>
                <a:path w="261620" h="264794">
                  <a:moveTo>
                    <a:pt x="20421" y="94094"/>
                  </a:moveTo>
                  <a:lnTo>
                    <a:pt x="12744" y="116560"/>
                  </a:lnTo>
                  <a:lnTo>
                    <a:pt x="12649" y="116839"/>
                  </a:lnTo>
                  <a:lnTo>
                    <a:pt x="49801" y="116839"/>
                  </a:lnTo>
                  <a:lnTo>
                    <a:pt x="20421" y="94094"/>
                  </a:lnTo>
                  <a:close/>
                </a:path>
                <a:path w="261620" h="264794">
                  <a:moveTo>
                    <a:pt x="92660" y="94094"/>
                  </a:moveTo>
                  <a:lnTo>
                    <a:pt x="20421" y="94094"/>
                  </a:lnTo>
                  <a:lnTo>
                    <a:pt x="49801" y="116839"/>
                  </a:lnTo>
                  <a:lnTo>
                    <a:pt x="102882" y="116839"/>
                  </a:lnTo>
                  <a:lnTo>
                    <a:pt x="105549" y="116560"/>
                  </a:lnTo>
                  <a:lnTo>
                    <a:pt x="117286" y="100431"/>
                  </a:lnTo>
                  <a:lnTo>
                    <a:pt x="90728" y="100431"/>
                  </a:lnTo>
                  <a:lnTo>
                    <a:pt x="92660" y="94094"/>
                  </a:lnTo>
                  <a:close/>
                </a:path>
                <a:path w="261620" h="264794">
                  <a:moveTo>
                    <a:pt x="145174" y="16408"/>
                  </a:moveTo>
                  <a:lnTo>
                    <a:pt x="142913" y="16408"/>
                  </a:lnTo>
                  <a:lnTo>
                    <a:pt x="130759" y="56257"/>
                  </a:lnTo>
                  <a:lnTo>
                    <a:pt x="146494" y="107848"/>
                  </a:lnTo>
                  <a:lnTo>
                    <a:pt x="147548" y="110324"/>
                  </a:lnTo>
                  <a:lnTo>
                    <a:pt x="148990" y="112369"/>
                  </a:lnTo>
                  <a:lnTo>
                    <a:pt x="149098" y="112522"/>
                  </a:lnTo>
                  <a:lnTo>
                    <a:pt x="151079" y="114350"/>
                  </a:lnTo>
                  <a:lnTo>
                    <a:pt x="153403" y="115709"/>
                  </a:lnTo>
                  <a:lnTo>
                    <a:pt x="155955" y="116560"/>
                  </a:lnTo>
                  <a:lnTo>
                    <a:pt x="158635" y="116839"/>
                  </a:lnTo>
                  <a:lnTo>
                    <a:pt x="211716" y="116839"/>
                  </a:lnTo>
                  <a:lnTo>
                    <a:pt x="232911" y="100431"/>
                  </a:lnTo>
                  <a:lnTo>
                    <a:pt x="170789" y="100431"/>
                  </a:lnTo>
                  <a:lnTo>
                    <a:pt x="158635" y="91439"/>
                  </a:lnTo>
                  <a:lnTo>
                    <a:pt x="168048" y="91439"/>
                  </a:lnTo>
                  <a:lnTo>
                    <a:pt x="145174" y="16408"/>
                  </a:lnTo>
                  <a:close/>
                </a:path>
                <a:path w="261620" h="264794">
                  <a:moveTo>
                    <a:pt x="256576" y="94094"/>
                  </a:moveTo>
                  <a:lnTo>
                    <a:pt x="241096" y="94094"/>
                  </a:lnTo>
                  <a:lnTo>
                    <a:pt x="248773" y="116560"/>
                  </a:lnTo>
                  <a:lnTo>
                    <a:pt x="248869" y="116839"/>
                  </a:lnTo>
                  <a:lnTo>
                    <a:pt x="253213" y="116839"/>
                  </a:lnTo>
                  <a:lnTo>
                    <a:pt x="256641" y="114185"/>
                  </a:lnTo>
                  <a:lnTo>
                    <a:pt x="258546" y="112369"/>
                  </a:lnTo>
                  <a:lnTo>
                    <a:pt x="259941" y="110324"/>
                  </a:lnTo>
                  <a:lnTo>
                    <a:pt x="261009" y="107848"/>
                  </a:lnTo>
                  <a:lnTo>
                    <a:pt x="261518" y="105206"/>
                  </a:lnTo>
                  <a:lnTo>
                    <a:pt x="261467" y="102590"/>
                  </a:lnTo>
                  <a:lnTo>
                    <a:pt x="260973" y="100431"/>
                  </a:lnTo>
                  <a:lnTo>
                    <a:pt x="260883" y="100037"/>
                  </a:lnTo>
                  <a:lnTo>
                    <a:pt x="259791" y="97650"/>
                  </a:lnTo>
                  <a:lnTo>
                    <a:pt x="258216" y="95542"/>
                  </a:lnTo>
                  <a:lnTo>
                    <a:pt x="256576" y="94094"/>
                  </a:lnTo>
                  <a:close/>
                </a:path>
                <a:path w="261620" h="264794">
                  <a:moveTo>
                    <a:pt x="130759" y="0"/>
                  </a:moveTo>
                  <a:lnTo>
                    <a:pt x="90848" y="100037"/>
                  </a:lnTo>
                  <a:lnTo>
                    <a:pt x="90728" y="100431"/>
                  </a:lnTo>
                  <a:lnTo>
                    <a:pt x="102882" y="91439"/>
                  </a:lnTo>
                  <a:lnTo>
                    <a:pt x="120028" y="91439"/>
                  </a:lnTo>
                  <a:lnTo>
                    <a:pt x="130759" y="56257"/>
                  </a:lnTo>
                  <a:lnTo>
                    <a:pt x="118605" y="16408"/>
                  </a:lnTo>
                  <a:lnTo>
                    <a:pt x="145174" y="16408"/>
                  </a:lnTo>
                  <a:lnTo>
                    <a:pt x="142913" y="8991"/>
                  </a:lnTo>
                  <a:lnTo>
                    <a:pt x="133438" y="279"/>
                  </a:lnTo>
                  <a:lnTo>
                    <a:pt x="130759" y="0"/>
                  </a:lnTo>
                  <a:close/>
                </a:path>
                <a:path w="261620" h="264794">
                  <a:moveTo>
                    <a:pt x="120028" y="91439"/>
                  </a:moveTo>
                  <a:lnTo>
                    <a:pt x="102882" y="91439"/>
                  </a:lnTo>
                  <a:lnTo>
                    <a:pt x="90728" y="100431"/>
                  </a:lnTo>
                  <a:lnTo>
                    <a:pt x="117286" y="100431"/>
                  </a:lnTo>
                  <a:lnTo>
                    <a:pt x="119947" y="91706"/>
                  </a:lnTo>
                  <a:lnTo>
                    <a:pt x="120028" y="91439"/>
                  </a:lnTo>
                  <a:close/>
                </a:path>
                <a:path w="261620" h="264794">
                  <a:moveTo>
                    <a:pt x="168048" y="91439"/>
                  </a:moveTo>
                  <a:lnTo>
                    <a:pt x="158635" y="91439"/>
                  </a:lnTo>
                  <a:lnTo>
                    <a:pt x="170789" y="100431"/>
                  </a:lnTo>
                  <a:lnTo>
                    <a:pt x="168129" y="91706"/>
                  </a:lnTo>
                  <a:lnTo>
                    <a:pt x="168048" y="91439"/>
                  </a:lnTo>
                  <a:close/>
                </a:path>
                <a:path w="261620" h="264794">
                  <a:moveTo>
                    <a:pt x="248869" y="91439"/>
                  </a:moveTo>
                  <a:lnTo>
                    <a:pt x="168048" y="91439"/>
                  </a:lnTo>
                  <a:lnTo>
                    <a:pt x="170669" y="100037"/>
                  </a:lnTo>
                  <a:lnTo>
                    <a:pt x="170789" y="100431"/>
                  </a:lnTo>
                  <a:lnTo>
                    <a:pt x="232911" y="100431"/>
                  </a:lnTo>
                  <a:lnTo>
                    <a:pt x="241096" y="94094"/>
                  </a:lnTo>
                  <a:lnTo>
                    <a:pt x="256576" y="94094"/>
                  </a:lnTo>
                  <a:lnTo>
                    <a:pt x="256260" y="93814"/>
                  </a:lnTo>
                  <a:lnTo>
                    <a:pt x="253974" y="92506"/>
                  </a:lnTo>
                  <a:lnTo>
                    <a:pt x="251472" y="91706"/>
                  </a:lnTo>
                  <a:lnTo>
                    <a:pt x="248869" y="91439"/>
                  </a:lnTo>
                  <a:close/>
                </a:path>
                <a:path w="261620" h="264794">
                  <a:moveTo>
                    <a:pt x="142913" y="16408"/>
                  </a:moveTo>
                  <a:lnTo>
                    <a:pt x="118605" y="16408"/>
                  </a:lnTo>
                  <a:lnTo>
                    <a:pt x="130759" y="56257"/>
                  </a:lnTo>
                  <a:lnTo>
                    <a:pt x="142913" y="16408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3761" y="698893"/>
              <a:ext cx="3404590" cy="126491"/>
            </a:xfrm>
            <a:prstGeom prst="rect">
              <a:avLst/>
            </a:prstGeom>
          </p:spPr>
        </p:pic>
      </p:grp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618416" y="655078"/>
            <a:ext cx="3492842" cy="1264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201295" y="2787650"/>
            <a:ext cx="1838325" cy="1788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5250" spc="-15" baseline="-200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01</a:t>
            </a:r>
            <a:r>
              <a:rPr sz="5250" spc="-232" baseline="-200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 </a:t>
            </a:r>
            <a:r>
              <a:rPr sz="2000" spc="-1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Introduction</a:t>
            </a:r>
            <a:endParaRPr sz="2000">
              <a:latin typeface="Impact" panose="020B0806030902050204"/>
              <a:cs typeface="Impact" panose="020B0806030902050204"/>
            </a:endParaRPr>
          </a:p>
          <a:p>
            <a:pPr marL="58420">
              <a:lnSpc>
                <a:spcPct val="100000"/>
              </a:lnSpc>
              <a:spcBef>
                <a:spcPts val="161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dirty="0">
                <a:solidFill>
                  <a:srgbClr val="5F5F5F"/>
                </a:solidFill>
                <a:latin typeface="Microsoft JhengHei"/>
                <a:cs typeface="Microsoft JhengHei"/>
              </a:rPr>
              <a:t>Company</a:t>
            </a:r>
            <a:r>
              <a:rPr sz="1200" b="1" spc="-40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overview</a:t>
            </a:r>
            <a:endParaRPr sz="1200">
              <a:latin typeface="Microsoft JhengHei"/>
              <a:cs typeface="Microsoft JhengHei"/>
            </a:endParaRPr>
          </a:p>
          <a:p>
            <a:pPr marL="58420">
              <a:lnSpc>
                <a:spcPct val="100000"/>
              </a:lnSpc>
              <a:spcBef>
                <a:spcPts val="765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dirty="0">
                <a:solidFill>
                  <a:srgbClr val="5F5F5F"/>
                </a:solidFill>
                <a:latin typeface="Microsoft JhengHei"/>
                <a:cs typeface="Microsoft JhengHei"/>
              </a:rPr>
              <a:t>Organization</a:t>
            </a:r>
            <a:r>
              <a:rPr sz="1200" b="1" spc="-6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200" b="1" spc="-20" dirty="0">
                <a:solidFill>
                  <a:srgbClr val="5F5F5F"/>
                </a:solidFill>
                <a:latin typeface="Microsoft JhengHei"/>
                <a:cs typeface="Microsoft JhengHei"/>
              </a:rPr>
              <a:t>chart</a:t>
            </a:r>
            <a:endParaRPr sz="1200">
              <a:latin typeface="Microsoft JhengHei"/>
              <a:cs typeface="Microsoft JhengHei"/>
            </a:endParaRPr>
          </a:p>
          <a:p>
            <a:pPr marL="58420">
              <a:lnSpc>
                <a:spcPct val="100000"/>
              </a:lnSpc>
              <a:spcBef>
                <a:spcPts val="765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Marketing/customers</a:t>
            </a:r>
            <a:endParaRPr sz="1200">
              <a:latin typeface="Microsoft JhengHei"/>
              <a:cs typeface="Microsoft JhengHei"/>
            </a:endParaRPr>
          </a:p>
          <a:p>
            <a:pPr marL="58420">
              <a:lnSpc>
                <a:spcPct val="100000"/>
              </a:lnSpc>
              <a:spcBef>
                <a:spcPts val="765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dirty="0">
                <a:solidFill>
                  <a:srgbClr val="5F5F5F"/>
                </a:solidFill>
                <a:latin typeface="Microsoft JhengHei"/>
                <a:cs typeface="Microsoft JhengHei"/>
              </a:rPr>
              <a:t>Factory</a:t>
            </a:r>
            <a:r>
              <a:rPr sz="1200" b="1" spc="-60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capacity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555875" y="2860040"/>
            <a:ext cx="1998980" cy="20847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02 </a:t>
            </a:r>
            <a:r>
              <a:rPr sz="2000" spc="-1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Product</a:t>
            </a:r>
            <a:endParaRPr sz="2000" dirty="0">
              <a:latin typeface="Impact" panose="020B0806030902050204"/>
              <a:cs typeface="Impact" panose="020B0806030902050204"/>
            </a:endParaRPr>
          </a:p>
          <a:p>
            <a:pPr marL="84455">
              <a:lnSpc>
                <a:spcPct val="100000"/>
              </a:lnSpc>
              <a:spcBef>
                <a:spcPts val="140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9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Development</a:t>
            </a:r>
            <a:r>
              <a:rPr sz="1200" b="1" spc="-3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200" b="1" spc="-20" dirty="0">
                <a:solidFill>
                  <a:srgbClr val="5F5F5F"/>
                </a:solidFill>
                <a:latin typeface="Microsoft JhengHei"/>
                <a:cs typeface="Microsoft JhengHei"/>
              </a:rPr>
              <a:t>Dept.</a:t>
            </a:r>
            <a:endParaRPr sz="1200" dirty="0">
              <a:latin typeface="Microsoft JhengHei"/>
              <a:cs typeface="Microsoft JhengHei"/>
            </a:endParaRPr>
          </a:p>
          <a:p>
            <a:pPr marL="84455">
              <a:lnSpc>
                <a:spcPct val="100000"/>
              </a:lnSpc>
              <a:spcBef>
                <a:spcPts val="85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Machinery</a:t>
            </a:r>
            <a:endParaRPr sz="1200" dirty="0">
              <a:latin typeface="Microsoft JhengHei"/>
              <a:cs typeface="Microsoft JhengHei"/>
            </a:endParaRPr>
          </a:p>
          <a:p>
            <a:pPr marL="84455">
              <a:lnSpc>
                <a:spcPct val="100000"/>
              </a:lnSpc>
              <a:spcBef>
                <a:spcPts val="85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Production</a:t>
            </a:r>
            <a:r>
              <a:rPr sz="1200" b="1" spc="-2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200" b="1" spc="-20" dirty="0">
                <a:solidFill>
                  <a:srgbClr val="5F5F5F"/>
                </a:solidFill>
                <a:latin typeface="Microsoft JhengHei"/>
                <a:cs typeface="Microsoft JhengHei"/>
              </a:rPr>
              <a:t>plant</a:t>
            </a:r>
            <a:endParaRPr sz="1200" dirty="0">
              <a:latin typeface="Microsoft JhengHei"/>
              <a:cs typeface="Microsoft JhengHei"/>
            </a:endParaRPr>
          </a:p>
          <a:p>
            <a:pPr marL="84455">
              <a:lnSpc>
                <a:spcPct val="100000"/>
              </a:lnSpc>
              <a:spcBef>
                <a:spcPts val="85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Production</a:t>
            </a:r>
            <a:r>
              <a:rPr sz="1200" b="1" spc="-2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200" b="1" spc="-20" dirty="0">
                <a:solidFill>
                  <a:srgbClr val="5F5F5F"/>
                </a:solidFill>
                <a:latin typeface="Microsoft JhengHei"/>
                <a:cs typeface="Microsoft JhengHei"/>
              </a:rPr>
              <a:t>flow</a:t>
            </a:r>
            <a:endParaRPr sz="1200" dirty="0">
              <a:latin typeface="Microsoft JhengHei"/>
              <a:cs typeface="Microsoft JhengHei"/>
            </a:endParaRPr>
          </a:p>
          <a:p>
            <a:pPr marL="84455">
              <a:lnSpc>
                <a:spcPct val="100000"/>
              </a:lnSpc>
              <a:spcBef>
                <a:spcPts val="85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Production</a:t>
            </a:r>
            <a:r>
              <a:rPr sz="1200" b="1" spc="-2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engineering</a:t>
            </a:r>
            <a:endParaRPr sz="1200" dirty="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799965" y="2843530"/>
            <a:ext cx="1503680" cy="152590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350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03 </a:t>
            </a:r>
            <a:r>
              <a:rPr sz="2050" spc="-1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Quanlity</a:t>
            </a:r>
            <a:endParaRPr sz="2050">
              <a:latin typeface="Impact" panose="020B0806030902050204"/>
              <a:cs typeface="Impact" panose="020B0806030902050204"/>
            </a:endParaRPr>
          </a:p>
          <a:p>
            <a:pPr marL="71755">
              <a:lnSpc>
                <a:spcPct val="100000"/>
              </a:lnSpc>
              <a:spcBef>
                <a:spcPts val="174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Laboratory</a:t>
            </a:r>
            <a:endParaRPr sz="1200">
              <a:latin typeface="Microsoft JhengHei"/>
              <a:cs typeface="Microsoft JhengHei"/>
            </a:endParaRPr>
          </a:p>
          <a:p>
            <a:pPr marL="71755">
              <a:lnSpc>
                <a:spcPct val="100000"/>
              </a:lnSpc>
              <a:spcBef>
                <a:spcPts val="77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95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dirty="0">
                <a:solidFill>
                  <a:srgbClr val="5F5F5F"/>
                </a:solidFill>
                <a:latin typeface="Microsoft JhengHei"/>
                <a:cs typeface="Microsoft JhengHei"/>
              </a:rPr>
              <a:t>Quality</a:t>
            </a:r>
            <a:r>
              <a:rPr sz="1200" b="1" spc="-30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Control</a:t>
            </a:r>
            <a:endParaRPr sz="1200">
              <a:latin typeface="Microsoft JhengHei"/>
              <a:cs typeface="Microsoft JhengHei"/>
            </a:endParaRPr>
          </a:p>
          <a:p>
            <a:pPr marL="71755">
              <a:lnSpc>
                <a:spcPct val="100000"/>
              </a:lnSpc>
              <a:spcBef>
                <a:spcPts val="77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Certification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48169" y="2874010"/>
            <a:ext cx="1246505" cy="12185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15"/>
              </a:spcBef>
            </a:pPr>
            <a:r>
              <a:rPr sz="5250" baseline="-200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04</a:t>
            </a:r>
            <a:r>
              <a:rPr sz="5250" spc="37" baseline="-200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 </a:t>
            </a:r>
            <a:r>
              <a:rPr sz="2000" spc="-10" dirty="0">
                <a:solidFill>
                  <a:srgbClr val="FF8810"/>
                </a:solidFill>
                <a:latin typeface="Impact" panose="020B0806030902050204"/>
                <a:cs typeface="Impact" panose="020B0806030902050204"/>
              </a:rPr>
              <a:t>Vision</a:t>
            </a:r>
            <a:endParaRPr sz="2000">
              <a:latin typeface="Impact" panose="020B0806030902050204"/>
              <a:cs typeface="Impact" panose="020B0806030902050204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Advantage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spc="-254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200" spc="-204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2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Prospect</a:t>
            </a:r>
            <a:endParaRPr sz="1200">
              <a:latin typeface="Microsoft JhengHei"/>
              <a:cs typeface="Microsoft JhengHei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495" y="1491996"/>
            <a:ext cx="1182624" cy="1223771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035807" y="1277111"/>
            <a:ext cx="905256" cy="1458468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076444" y="1595627"/>
            <a:ext cx="1200912" cy="1018032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021068" y="1706879"/>
            <a:ext cx="1322831" cy="8168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7129" y="2139950"/>
            <a:ext cx="338645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850" b="0" spc="-30" baseline="-3000" dirty="0">
                <a:latin typeface="Impact" panose="020B0806030902050204"/>
                <a:cs typeface="Impact" panose="020B0806030902050204"/>
              </a:rPr>
              <a:t>PART</a:t>
            </a:r>
            <a:r>
              <a:rPr sz="5850" b="0" spc="-165" baseline="-3000" dirty="0">
                <a:latin typeface="Impact" panose="020B0806030902050204"/>
                <a:cs typeface="Impact" panose="020B0806030902050204"/>
              </a:rPr>
              <a:t> </a:t>
            </a:r>
            <a:r>
              <a:rPr sz="5850" b="0" baseline="-3000" dirty="0">
                <a:latin typeface="Impact" panose="020B0806030902050204"/>
                <a:cs typeface="Impact" panose="020B0806030902050204"/>
              </a:rPr>
              <a:t>01</a:t>
            </a:r>
            <a:r>
              <a:rPr sz="5850" b="0" spc="-104" baseline="-3000" dirty="0">
                <a:latin typeface="Impact" panose="020B0806030902050204"/>
                <a:cs typeface="Impact" panose="020B0806030902050204"/>
              </a:rPr>
              <a:t> </a:t>
            </a:r>
            <a:r>
              <a:rPr sz="5850" b="0" spc="-30" baseline="-3000" dirty="0">
                <a:latin typeface="Impact" panose="020B0806030902050204"/>
                <a:cs typeface="Impact" panose="020B0806030902050204"/>
              </a:rPr>
              <a:t>-</a:t>
            </a:r>
            <a:r>
              <a:rPr sz="5850" b="0" spc="-345" baseline="-3000" dirty="0">
                <a:latin typeface="Impact" panose="020B0806030902050204"/>
                <a:cs typeface="Impact" panose="020B0806030902050204"/>
              </a:rPr>
              <a:t> </a:t>
            </a:r>
            <a:r>
              <a:rPr sz="2400" b="0" spc="-10" dirty="0">
                <a:latin typeface="Impact" panose="020B0806030902050204"/>
                <a:cs typeface="Impact" panose="020B0806030902050204"/>
              </a:rPr>
              <a:t>Introduction</a:t>
            </a:r>
            <a:endParaRPr sz="2400">
              <a:latin typeface="Impact" panose="020B0806030902050204"/>
              <a:cs typeface="Impact" panose="020B080603090205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1820" y="2924936"/>
            <a:ext cx="2059305" cy="126746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47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dirty="0">
                <a:solidFill>
                  <a:srgbClr val="5F5F5F"/>
                </a:solidFill>
                <a:latin typeface="Microsoft JhengHei"/>
                <a:cs typeface="Microsoft JhengHei"/>
              </a:rPr>
              <a:t>Company</a:t>
            </a:r>
            <a:r>
              <a:rPr sz="1400" b="1" spc="-30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overview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47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dirty="0">
                <a:solidFill>
                  <a:srgbClr val="5F5F5F"/>
                </a:solidFill>
                <a:latin typeface="Microsoft JhengHei"/>
                <a:cs typeface="Microsoft JhengHei"/>
              </a:rPr>
              <a:t>Organization</a:t>
            </a:r>
            <a:r>
              <a:rPr sz="1400" b="1" spc="-6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400" b="1" spc="-20" dirty="0">
                <a:solidFill>
                  <a:srgbClr val="5F5F5F"/>
                </a:solidFill>
                <a:latin typeface="Microsoft JhengHei"/>
                <a:cs typeface="Microsoft JhengHei"/>
              </a:rPr>
              <a:t>chart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47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Marketing/customers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47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dirty="0">
                <a:solidFill>
                  <a:srgbClr val="5F5F5F"/>
                </a:solidFill>
                <a:latin typeface="Microsoft JhengHei"/>
                <a:cs typeface="Microsoft JhengHei"/>
              </a:rPr>
              <a:t>Factory</a:t>
            </a:r>
            <a:r>
              <a:rPr sz="1400" b="1" spc="-3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capacity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39975" y="2788285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>
                <a:moveTo>
                  <a:pt x="0" y="0"/>
                </a:moveTo>
                <a:lnTo>
                  <a:pt x="3600450" y="0"/>
                </a:lnTo>
              </a:path>
            </a:pathLst>
          </a:custGeom>
          <a:ln w="9525">
            <a:solidFill>
              <a:srgbClr val="FF881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07891" y="771144"/>
            <a:ext cx="1182624" cy="122377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9831" y="51815"/>
            <a:ext cx="931163" cy="53035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76835">
              <a:lnSpc>
                <a:spcPct val="100000"/>
              </a:lnSpc>
              <a:spcBef>
                <a:spcPts val="100"/>
              </a:spcBef>
            </a:pPr>
            <a:r>
              <a:rPr dirty="0"/>
              <a:t>Company</a:t>
            </a:r>
            <a:r>
              <a:rPr spc="-65" dirty="0"/>
              <a:t> </a:t>
            </a:r>
            <a:r>
              <a:rPr spc="-10" dirty="0"/>
              <a:t>introduction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376631" y="3617518"/>
            <a:ext cx="8161655" cy="1346200"/>
            <a:chOff x="376631" y="3617518"/>
            <a:chExt cx="8161655" cy="1346200"/>
          </a:xfrm>
        </p:grpSpPr>
        <p:sp>
          <p:nvSpPr>
            <p:cNvPr id="7" name="object 7"/>
            <p:cNvSpPr/>
            <p:nvPr/>
          </p:nvSpPr>
          <p:spPr>
            <a:xfrm>
              <a:off x="381000" y="3619499"/>
              <a:ext cx="8153400" cy="1341120"/>
            </a:xfrm>
            <a:custGeom>
              <a:avLst/>
              <a:gdLst/>
              <a:ahLst/>
              <a:cxnLst/>
              <a:rect l="l" t="t" r="r" b="b"/>
              <a:pathLst>
                <a:path w="8153400" h="1341120">
                  <a:moveTo>
                    <a:pt x="7929372" y="0"/>
                  </a:moveTo>
                  <a:lnTo>
                    <a:pt x="222504" y="0"/>
                  </a:lnTo>
                  <a:lnTo>
                    <a:pt x="177570" y="4540"/>
                  </a:lnTo>
                  <a:lnTo>
                    <a:pt x="135709" y="17566"/>
                  </a:lnTo>
                  <a:lnTo>
                    <a:pt x="97832" y="38187"/>
                  </a:lnTo>
                  <a:lnTo>
                    <a:pt x="64846" y="65512"/>
                  </a:lnTo>
                  <a:lnTo>
                    <a:pt x="37660" y="98650"/>
                  </a:lnTo>
                  <a:lnTo>
                    <a:pt x="17185" y="136709"/>
                  </a:lnTo>
                  <a:lnTo>
                    <a:pt x="4328" y="178799"/>
                  </a:lnTo>
                  <a:lnTo>
                    <a:pt x="0" y="224028"/>
                  </a:lnTo>
                  <a:lnTo>
                    <a:pt x="0" y="1117092"/>
                  </a:lnTo>
                  <a:lnTo>
                    <a:pt x="4328" y="1162112"/>
                  </a:lnTo>
                  <a:lnTo>
                    <a:pt x="17185" y="1204052"/>
                  </a:lnTo>
                  <a:lnTo>
                    <a:pt x="37660" y="1242022"/>
                  </a:lnTo>
                  <a:lnTo>
                    <a:pt x="64846" y="1275130"/>
                  </a:lnTo>
                  <a:lnTo>
                    <a:pt x="97832" y="1302485"/>
                  </a:lnTo>
                  <a:lnTo>
                    <a:pt x="135709" y="1323196"/>
                  </a:lnTo>
                  <a:lnTo>
                    <a:pt x="177570" y="1336371"/>
                  </a:lnTo>
                  <a:lnTo>
                    <a:pt x="222504" y="1341120"/>
                  </a:lnTo>
                  <a:lnTo>
                    <a:pt x="7929372" y="1341120"/>
                  </a:lnTo>
                  <a:lnTo>
                    <a:pt x="7974600" y="1336371"/>
                  </a:lnTo>
                  <a:lnTo>
                    <a:pt x="8016690" y="1323196"/>
                  </a:lnTo>
                  <a:lnTo>
                    <a:pt x="8054749" y="1302485"/>
                  </a:lnTo>
                  <a:lnTo>
                    <a:pt x="8087887" y="1275130"/>
                  </a:lnTo>
                  <a:lnTo>
                    <a:pt x="8115212" y="1242022"/>
                  </a:lnTo>
                  <a:lnTo>
                    <a:pt x="8135833" y="1204052"/>
                  </a:lnTo>
                  <a:lnTo>
                    <a:pt x="8148859" y="1162112"/>
                  </a:lnTo>
                  <a:lnTo>
                    <a:pt x="8153400" y="1117092"/>
                  </a:lnTo>
                  <a:lnTo>
                    <a:pt x="8153400" y="224028"/>
                  </a:lnTo>
                  <a:lnTo>
                    <a:pt x="8148859" y="178799"/>
                  </a:lnTo>
                  <a:lnTo>
                    <a:pt x="8135833" y="136709"/>
                  </a:lnTo>
                  <a:lnTo>
                    <a:pt x="8115212" y="98650"/>
                  </a:lnTo>
                  <a:lnTo>
                    <a:pt x="8087887" y="65512"/>
                  </a:lnTo>
                  <a:lnTo>
                    <a:pt x="8054749" y="38187"/>
                  </a:lnTo>
                  <a:lnTo>
                    <a:pt x="8016690" y="17566"/>
                  </a:lnTo>
                  <a:lnTo>
                    <a:pt x="7974600" y="4540"/>
                  </a:lnTo>
                  <a:lnTo>
                    <a:pt x="7929372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76631" y="3617518"/>
              <a:ext cx="8161655" cy="1346200"/>
            </a:xfrm>
            <a:custGeom>
              <a:avLst/>
              <a:gdLst/>
              <a:ahLst/>
              <a:cxnLst/>
              <a:rect l="l" t="t" r="r" b="b"/>
              <a:pathLst>
                <a:path w="8161655" h="1346200">
                  <a:moveTo>
                    <a:pt x="172173" y="1333500"/>
                  </a:moveTo>
                  <a:lnTo>
                    <a:pt x="149110" y="1333500"/>
                  </a:lnTo>
                  <a:lnTo>
                    <a:pt x="159677" y="1346200"/>
                  </a:lnTo>
                  <a:lnTo>
                    <a:pt x="182981" y="1346200"/>
                  </a:lnTo>
                  <a:lnTo>
                    <a:pt x="172173" y="1333500"/>
                  </a:lnTo>
                  <a:close/>
                </a:path>
                <a:path w="8161655" h="1346200">
                  <a:moveTo>
                    <a:pt x="8012569" y="1333500"/>
                  </a:moveTo>
                  <a:lnTo>
                    <a:pt x="7989328" y="1333500"/>
                  </a:lnTo>
                  <a:lnTo>
                    <a:pt x="7978521" y="1346200"/>
                  </a:lnTo>
                  <a:lnTo>
                    <a:pt x="8002003" y="1346200"/>
                  </a:lnTo>
                  <a:lnTo>
                    <a:pt x="8012569" y="1333500"/>
                  </a:lnTo>
                  <a:close/>
                </a:path>
                <a:path w="8161655" h="1346200">
                  <a:moveTo>
                    <a:pt x="131864" y="1320800"/>
                  </a:moveTo>
                  <a:lnTo>
                    <a:pt x="118922" y="1320800"/>
                  </a:lnTo>
                  <a:lnTo>
                    <a:pt x="128727" y="1333500"/>
                  </a:lnTo>
                  <a:lnTo>
                    <a:pt x="141757" y="1333500"/>
                  </a:lnTo>
                  <a:lnTo>
                    <a:pt x="131864" y="1320800"/>
                  </a:lnTo>
                  <a:close/>
                </a:path>
                <a:path w="8161655" h="1346200">
                  <a:moveTo>
                    <a:pt x="8042744" y="1320800"/>
                  </a:moveTo>
                  <a:lnTo>
                    <a:pt x="8029638" y="1320800"/>
                  </a:lnTo>
                  <a:lnTo>
                    <a:pt x="8019745" y="1333500"/>
                  </a:lnTo>
                  <a:lnTo>
                    <a:pt x="8032953" y="1333500"/>
                  </a:lnTo>
                  <a:lnTo>
                    <a:pt x="8042744" y="1320800"/>
                  </a:lnTo>
                  <a:close/>
                </a:path>
                <a:path w="8161655" h="1346200">
                  <a:moveTo>
                    <a:pt x="113195" y="1308100"/>
                  </a:moveTo>
                  <a:lnTo>
                    <a:pt x="100177" y="1308100"/>
                  </a:lnTo>
                  <a:lnTo>
                    <a:pt x="109397" y="1320800"/>
                  </a:lnTo>
                  <a:lnTo>
                    <a:pt x="122554" y="1320800"/>
                  </a:lnTo>
                  <a:lnTo>
                    <a:pt x="113195" y="1308100"/>
                  </a:lnTo>
                  <a:close/>
                </a:path>
                <a:path w="8161655" h="1346200">
                  <a:moveTo>
                    <a:pt x="8061477" y="1308100"/>
                  </a:moveTo>
                  <a:lnTo>
                    <a:pt x="8048307" y="1308100"/>
                  </a:lnTo>
                  <a:lnTo>
                    <a:pt x="8038947" y="1320800"/>
                  </a:lnTo>
                  <a:lnTo>
                    <a:pt x="8052257" y="1320800"/>
                  </a:lnTo>
                  <a:lnTo>
                    <a:pt x="8061477" y="1308100"/>
                  </a:lnTo>
                  <a:close/>
                </a:path>
                <a:path w="8161655" h="1346200">
                  <a:moveTo>
                    <a:pt x="95681" y="1295400"/>
                  </a:moveTo>
                  <a:lnTo>
                    <a:pt x="82676" y="1295400"/>
                  </a:lnTo>
                  <a:lnTo>
                    <a:pt x="91274" y="1308100"/>
                  </a:lnTo>
                  <a:lnTo>
                    <a:pt x="104444" y="1308100"/>
                  </a:lnTo>
                  <a:lnTo>
                    <a:pt x="95681" y="1295400"/>
                  </a:lnTo>
                  <a:close/>
                </a:path>
                <a:path w="8161655" h="1346200">
                  <a:moveTo>
                    <a:pt x="8078965" y="1295400"/>
                  </a:moveTo>
                  <a:lnTo>
                    <a:pt x="8065820" y="1295400"/>
                  </a:lnTo>
                  <a:lnTo>
                    <a:pt x="8057057" y="1308100"/>
                  </a:lnTo>
                  <a:lnTo>
                    <a:pt x="8070380" y="1308100"/>
                  </a:lnTo>
                  <a:lnTo>
                    <a:pt x="8078965" y="1295400"/>
                  </a:lnTo>
                  <a:close/>
                </a:path>
                <a:path w="8161655" h="1346200">
                  <a:moveTo>
                    <a:pt x="79425" y="1282700"/>
                  </a:moveTo>
                  <a:lnTo>
                    <a:pt x="66408" y="1282700"/>
                  </a:lnTo>
                  <a:lnTo>
                    <a:pt x="74307" y="1295400"/>
                  </a:lnTo>
                  <a:lnTo>
                    <a:pt x="87528" y="1295400"/>
                  </a:lnTo>
                  <a:lnTo>
                    <a:pt x="79425" y="1282700"/>
                  </a:lnTo>
                  <a:close/>
                </a:path>
                <a:path w="8161655" h="1346200">
                  <a:moveTo>
                    <a:pt x="8094954" y="1282700"/>
                  </a:moveTo>
                  <a:lnTo>
                    <a:pt x="8082076" y="1282700"/>
                  </a:lnTo>
                  <a:lnTo>
                    <a:pt x="8073974" y="1295400"/>
                  </a:lnTo>
                  <a:lnTo>
                    <a:pt x="8087194" y="1295400"/>
                  </a:lnTo>
                  <a:lnTo>
                    <a:pt x="8094954" y="1282700"/>
                  </a:lnTo>
                  <a:close/>
                </a:path>
                <a:path w="8161655" h="1346200">
                  <a:moveTo>
                    <a:pt x="11988" y="1168400"/>
                  </a:moveTo>
                  <a:lnTo>
                    <a:pt x="4559" y="1168400"/>
                  </a:lnTo>
                  <a:lnTo>
                    <a:pt x="7099" y="1181100"/>
                  </a:lnTo>
                  <a:lnTo>
                    <a:pt x="10172" y="1193800"/>
                  </a:lnTo>
                  <a:lnTo>
                    <a:pt x="13741" y="1206500"/>
                  </a:lnTo>
                  <a:lnTo>
                    <a:pt x="17818" y="1219200"/>
                  </a:lnTo>
                  <a:lnTo>
                    <a:pt x="22377" y="1219200"/>
                  </a:lnTo>
                  <a:lnTo>
                    <a:pt x="27393" y="1231900"/>
                  </a:lnTo>
                  <a:lnTo>
                    <a:pt x="32867" y="1244600"/>
                  </a:lnTo>
                  <a:lnTo>
                    <a:pt x="38785" y="1257300"/>
                  </a:lnTo>
                  <a:lnTo>
                    <a:pt x="45123" y="1257300"/>
                  </a:lnTo>
                  <a:lnTo>
                    <a:pt x="51866" y="1270000"/>
                  </a:lnTo>
                  <a:lnTo>
                    <a:pt x="59016" y="1282700"/>
                  </a:lnTo>
                  <a:lnTo>
                    <a:pt x="71805" y="1282700"/>
                  </a:lnTo>
                  <a:lnTo>
                    <a:pt x="64528" y="1270000"/>
                  </a:lnTo>
                  <a:lnTo>
                    <a:pt x="57632" y="1270000"/>
                  </a:lnTo>
                  <a:lnTo>
                    <a:pt x="51117" y="1257300"/>
                  </a:lnTo>
                  <a:lnTo>
                    <a:pt x="44996" y="1244600"/>
                  </a:lnTo>
                  <a:lnTo>
                    <a:pt x="39281" y="1244600"/>
                  </a:lnTo>
                  <a:lnTo>
                    <a:pt x="33997" y="1231900"/>
                  </a:lnTo>
                  <a:lnTo>
                    <a:pt x="29159" y="1219200"/>
                  </a:lnTo>
                  <a:lnTo>
                    <a:pt x="24765" y="1206500"/>
                  </a:lnTo>
                  <a:lnTo>
                    <a:pt x="20840" y="1206500"/>
                  </a:lnTo>
                  <a:lnTo>
                    <a:pt x="17386" y="1193800"/>
                  </a:lnTo>
                  <a:lnTo>
                    <a:pt x="14427" y="1181100"/>
                  </a:lnTo>
                  <a:lnTo>
                    <a:pt x="11988" y="1168400"/>
                  </a:lnTo>
                  <a:close/>
                </a:path>
                <a:path w="8161655" h="1346200">
                  <a:moveTo>
                    <a:pt x="8156968" y="1168400"/>
                  </a:moveTo>
                  <a:lnTo>
                    <a:pt x="8149488" y="1168400"/>
                  </a:lnTo>
                  <a:lnTo>
                    <a:pt x="8147024" y="1181100"/>
                  </a:lnTo>
                  <a:lnTo>
                    <a:pt x="8144052" y="1193800"/>
                  </a:lnTo>
                  <a:lnTo>
                    <a:pt x="8140598" y="1206500"/>
                  </a:lnTo>
                  <a:lnTo>
                    <a:pt x="8136661" y="1206500"/>
                  </a:lnTo>
                  <a:lnTo>
                    <a:pt x="8132267" y="1219200"/>
                  </a:lnTo>
                  <a:lnTo>
                    <a:pt x="8127415" y="1231900"/>
                  </a:lnTo>
                  <a:lnTo>
                    <a:pt x="8122119" y="1244600"/>
                  </a:lnTo>
                  <a:lnTo>
                    <a:pt x="8116404" y="1244600"/>
                  </a:lnTo>
                  <a:lnTo>
                    <a:pt x="8110283" y="1257300"/>
                  </a:lnTo>
                  <a:lnTo>
                    <a:pt x="8103755" y="1270000"/>
                  </a:lnTo>
                  <a:lnTo>
                    <a:pt x="8096846" y="1270000"/>
                  </a:lnTo>
                  <a:lnTo>
                    <a:pt x="8089569" y="1282700"/>
                  </a:lnTo>
                  <a:lnTo>
                    <a:pt x="8102612" y="1282700"/>
                  </a:lnTo>
                  <a:lnTo>
                    <a:pt x="8109635" y="1270000"/>
                  </a:lnTo>
                  <a:lnTo>
                    <a:pt x="8116493" y="1257300"/>
                  </a:lnTo>
                  <a:lnTo>
                    <a:pt x="8122818" y="1257300"/>
                  </a:lnTo>
                  <a:lnTo>
                    <a:pt x="8128723" y="1244600"/>
                  </a:lnTo>
                  <a:lnTo>
                    <a:pt x="8134197" y="1231900"/>
                  </a:lnTo>
                  <a:lnTo>
                    <a:pt x="8139214" y="1219200"/>
                  </a:lnTo>
                  <a:lnTo>
                    <a:pt x="8143760" y="1219200"/>
                  </a:lnTo>
                  <a:lnTo>
                    <a:pt x="8147824" y="1206500"/>
                  </a:lnTo>
                  <a:lnTo>
                    <a:pt x="8151393" y="1193800"/>
                  </a:lnTo>
                  <a:lnTo>
                    <a:pt x="8154441" y="1181100"/>
                  </a:lnTo>
                  <a:lnTo>
                    <a:pt x="8156968" y="1168400"/>
                  </a:lnTo>
                  <a:close/>
                </a:path>
                <a:path w="8161655" h="1346200">
                  <a:moveTo>
                    <a:pt x="10083" y="1155700"/>
                  </a:moveTo>
                  <a:lnTo>
                    <a:pt x="2552" y="1155700"/>
                  </a:lnTo>
                  <a:lnTo>
                    <a:pt x="3479" y="1168400"/>
                  </a:lnTo>
                  <a:lnTo>
                    <a:pt x="10985" y="1168400"/>
                  </a:lnTo>
                  <a:lnTo>
                    <a:pt x="10083" y="1155700"/>
                  </a:lnTo>
                  <a:close/>
                </a:path>
                <a:path w="8161655" h="1346200">
                  <a:moveTo>
                    <a:pt x="8158962" y="1155700"/>
                  </a:moveTo>
                  <a:lnTo>
                    <a:pt x="8151431" y="1155700"/>
                  </a:lnTo>
                  <a:lnTo>
                    <a:pt x="8150542" y="1168400"/>
                  </a:lnTo>
                  <a:lnTo>
                    <a:pt x="8158035" y="1168400"/>
                  </a:lnTo>
                  <a:lnTo>
                    <a:pt x="8158962" y="1155700"/>
                  </a:lnTo>
                  <a:close/>
                </a:path>
                <a:path w="8161655" h="1346200">
                  <a:moveTo>
                    <a:pt x="8686" y="1143000"/>
                  </a:moveTo>
                  <a:lnTo>
                    <a:pt x="1104" y="1143000"/>
                  </a:lnTo>
                  <a:lnTo>
                    <a:pt x="1752" y="1155700"/>
                  </a:lnTo>
                  <a:lnTo>
                    <a:pt x="9309" y="1155700"/>
                  </a:lnTo>
                  <a:lnTo>
                    <a:pt x="8686" y="1143000"/>
                  </a:lnTo>
                  <a:close/>
                </a:path>
                <a:path w="8161655" h="1346200">
                  <a:moveTo>
                    <a:pt x="8160410" y="1143000"/>
                  </a:moveTo>
                  <a:lnTo>
                    <a:pt x="8152828" y="1143000"/>
                  </a:lnTo>
                  <a:lnTo>
                    <a:pt x="8152206" y="1155700"/>
                  </a:lnTo>
                  <a:lnTo>
                    <a:pt x="8159762" y="1155700"/>
                  </a:lnTo>
                  <a:lnTo>
                    <a:pt x="8160410" y="1143000"/>
                  </a:lnTo>
                  <a:close/>
                </a:path>
                <a:path w="8161655" h="1346200">
                  <a:moveTo>
                    <a:pt x="7823" y="215900"/>
                  </a:moveTo>
                  <a:lnTo>
                    <a:pt x="215" y="215900"/>
                  </a:lnTo>
                  <a:lnTo>
                    <a:pt x="0" y="228600"/>
                  </a:lnTo>
                  <a:lnTo>
                    <a:pt x="0" y="1130300"/>
                  </a:lnTo>
                  <a:lnTo>
                    <a:pt x="215" y="1143000"/>
                  </a:lnTo>
                  <a:lnTo>
                    <a:pt x="7835" y="1143000"/>
                  </a:lnTo>
                  <a:lnTo>
                    <a:pt x="7620" y="1130300"/>
                  </a:lnTo>
                  <a:lnTo>
                    <a:pt x="7543" y="228600"/>
                  </a:lnTo>
                  <a:lnTo>
                    <a:pt x="7823" y="215900"/>
                  </a:lnTo>
                  <a:close/>
                </a:path>
                <a:path w="8161655" h="1346200">
                  <a:moveTo>
                    <a:pt x="8161274" y="215900"/>
                  </a:moveTo>
                  <a:lnTo>
                    <a:pt x="8153666" y="215900"/>
                  </a:lnTo>
                  <a:lnTo>
                    <a:pt x="8153882" y="228600"/>
                  </a:lnTo>
                  <a:lnTo>
                    <a:pt x="8153882" y="1130300"/>
                  </a:lnTo>
                  <a:lnTo>
                    <a:pt x="8153679" y="1130300"/>
                  </a:lnTo>
                  <a:lnTo>
                    <a:pt x="8153323" y="1143000"/>
                  </a:lnTo>
                  <a:lnTo>
                    <a:pt x="8161286" y="1143000"/>
                  </a:lnTo>
                  <a:lnTo>
                    <a:pt x="8161502" y="1130300"/>
                  </a:lnTo>
                  <a:lnTo>
                    <a:pt x="8161502" y="228600"/>
                  </a:lnTo>
                  <a:lnTo>
                    <a:pt x="8161274" y="215900"/>
                  </a:lnTo>
                  <a:close/>
                </a:path>
                <a:path w="8161655" h="1346200">
                  <a:moveTo>
                    <a:pt x="8674" y="203200"/>
                  </a:moveTo>
                  <a:lnTo>
                    <a:pt x="1092" y="203200"/>
                  </a:lnTo>
                  <a:lnTo>
                    <a:pt x="584" y="215900"/>
                  </a:lnTo>
                  <a:lnTo>
                    <a:pt x="8178" y="215900"/>
                  </a:lnTo>
                  <a:lnTo>
                    <a:pt x="8674" y="203200"/>
                  </a:lnTo>
                  <a:close/>
                </a:path>
                <a:path w="8161655" h="1346200">
                  <a:moveTo>
                    <a:pt x="8160397" y="203200"/>
                  </a:moveTo>
                  <a:lnTo>
                    <a:pt x="8152815" y="203200"/>
                  </a:lnTo>
                  <a:lnTo>
                    <a:pt x="8153311" y="215900"/>
                  </a:lnTo>
                  <a:lnTo>
                    <a:pt x="8160905" y="215900"/>
                  </a:lnTo>
                  <a:lnTo>
                    <a:pt x="8160397" y="203200"/>
                  </a:lnTo>
                  <a:close/>
                </a:path>
                <a:path w="8161655" h="1346200">
                  <a:moveTo>
                    <a:pt x="10960" y="190500"/>
                  </a:moveTo>
                  <a:lnTo>
                    <a:pt x="3467" y="190500"/>
                  </a:lnTo>
                  <a:lnTo>
                    <a:pt x="2540" y="203200"/>
                  </a:lnTo>
                  <a:lnTo>
                    <a:pt x="10071" y="203200"/>
                  </a:lnTo>
                  <a:lnTo>
                    <a:pt x="10960" y="190500"/>
                  </a:lnTo>
                  <a:close/>
                </a:path>
                <a:path w="8161655" h="1346200">
                  <a:moveTo>
                    <a:pt x="8158022" y="190500"/>
                  </a:moveTo>
                  <a:lnTo>
                    <a:pt x="8150517" y="190500"/>
                  </a:lnTo>
                  <a:lnTo>
                    <a:pt x="8151418" y="203200"/>
                  </a:lnTo>
                  <a:lnTo>
                    <a:pt x="8158949" y="203200"/>
                  </a:lnTo>
                  <a:lnTo>
                    <a:pt x="8158022" y="190500"/>
                  </a:lnTo>
                  <a:close/>
                </a:path>
                <a:path w="8161655" h="1346200">
                  <a:moveTo>
                    <a:pt x="95834" y="50800"/>
                  </a:moveTo>
                  <a:lnTo>
                    <a:pt x="82537" y="50800"/>
                  </a:lnTo>
                  <a:lnTo>
                    <a:pt x="74307" y="63500"/>
                  </a:lnTo>
                  <a:lnTo>
                    <a:pt x="66548" y="76200"/>
                  </a:lnTo>
                  <a:lnTo>
                    <a:pt x="58889" y="76200"/>
                  </a:lnTo>
                  <a:lnTo>
                    <a:pt x="51752" y="88900"/>
                  </a:lnTo>
                  <a:lnTo>
                    <a:pt x="45008" y="101600"/>
                  </a:lnTo>
                  <a:lnTo>
                    <a:pt x="38684" y="101600"/>
                  </a:lnTo>
                  <a:lnTo>
                    <a:pt x="32778" y="114300"/>
                  </a:lnTo>
                  <a:lnTo>
                    <a:pt x="27305" y="127000"/>
                  </a:lnTo>
                  <a:lnTo>
                    <a:pt x="22288" y="127000"/>
                  </a:lnTo>
                  <a:lnTo>
                    <a:pt x="10109" y="165100"/>
                  </a:lnTo>
                  <a:lnTo>
                    <a:pt x="4533" y="190500"/>
                  </a:lnTo>
                  <a:lnTo>
                    <a:pt x="12014" y="190500"/>
                  </a:lnTo>
                  <a:lnTo>
                    <a:pt x="14478" y="177800"/>
                  </a:lnTo>
                  <a:lnTo>
                    <a:pt x="17437" y="165100"/>
                  </a:lnTo>
                  <a:lnTo>
                    <a:pt x="20904" y="152400"/>
                  </a:lnTo>
                  <a:lnTo>
                    <a:pt x="24841" y="152400"/>
                  </a:lnTo>
                  <a:lnTo>
                    <a:pt x="29235" y="139700"/>
                  </a:lnTo>
                  <a:lnTo>
                    <a:pt x="34086" y="127000"/>
                  </a:lnTo>
                  <a:lnTo>
                    <a:pt x="39382" y="114300"/>
                  </a:lnTo>
                  <a:lnTo>
                    <a:pt x="45097" y="114300"/>
                  </a:lnTo>
                  <a:lnTo>
                    <a:pt x="51219" y="101600"/>
                  </a:lnTo>
                  <a:lnTo>
                    <a:pt x="57746" y="88900"/>
                  </a:lnTo>
                  <a:lnTo>
                    <a:pt x="64655" y="88900"/>
                  </a:lnTo>
                  <a:lnTo>
                    <a:pt x="71932" y="76200"/>
                  </a:lnTo>
                  <a:lnTo>
                    <a:pt x="79565" y="63500"/>
                  </a:lnTo>
                  <a:lnTo>
                    <a:pt x="87388" y="63500"/>
                  </a:lnTo>
                  <a:lnTo>
                    <a:pt x="95834" y="50800"/>
                  </a:lnTo>
                  <a:close/>
                </a:path>
                <a:path w="8161655" h="1346200">
                  <a:moveTo>
                    <a:pt x="8078965" y="50800"/>
                  </a:moveTo>
                  <a:lnTo>
                    <a:pt x="8065668" y="50800"/>
                  </a:lnTo>
                  <a:lnTo>
                    <a:pt x="8074113" y="63500"/>
                  </a:lnTo>
                  <a:lnTo>
                    <a:pt x="8081937" y="63500"/>
                  </a:lnTo>
                  <a:lnTo>
                    <a:pt x="8089696" y="76200"/>
                  </a:lnTo>
                  <a:lnTo>
                    <a:pt x="8096973" y="88900"/>
                  </a:lnTo>
                  <a:lnTo>
                    <a:pt x="8103870" y="88900"/>
                  </a:lnTo>
                  <a:lnTo>
                    <a:pt x="8110385" y="101600"/>
                  </a:lnTo>
                  <a:lnTo>
                    <a:pt x="8116506" y="114300"/>
                  </a:lnTo>
                  <a:lnTo>
                    <a:pt x="8122221" y="114300"/>
                  </a:lnTo>
                  <a:lnTo>
                    <a:pt x="8127504" y="127000"/>
                  </a:lnTo>
                  <a:lnTo>
                    <a:pt x="8132343" y="139700"/>
                  </a:lnTo>
                  <a:lnTo>
                    <a:pt x="8136737" y="152400"/>
                  </a:lnTo>
                  <a:lnTo>
                    <a:pt x="8140661" y="152400"/>
                  </a:lnTo>
                  <a:lnTo>
                    <a:pt x="8144116" y="165100"/>
                  </a:lnTo>
                  <a:lnTo>
                    <a:pt x="8147075" y="177800"/>
                  </a:lnTo>
                  <a:lnTo>
                    <a:pt x="8149513" y="190500"/>
                  </a:lnTo>
                  <a:lnTo>
                    <a:pt x="8156943" y="190500"/>
                  </a:lnTo>
                  <a:lnTo>
                    <a:pt x="8147761" y="152400"/>
                  </a:lnTo>
                  <a:lnTo>
                    <a:pt x="8139125" y="127000"/>
                  </a:lnTo>
                  <a:lnTo>
                    <a:pt x="8134108" y="127000"/>
                  </a:lnTo>
                  <a:lnTo>
                    <a:pt x="8128635" y="114300"/>
                  </a:lnTo>
                  <a:lnTo>
                    <a:pt x="8122716" y="101600"/>
                  </a:lnTo>
                  <a:lnTo>
                    <a:pt x="8116379" y="101600"/>
                  </a:lnTo>
                  <a:lnTo>
                    <a:pt x="8109635" y="88900"/>
                  </a:lnTo>
                  <a:lnTo>
                    <a:pt x="8102485" y="76200"/>
                  </a:lnTo>
                  <a:lnTo>
                    <a:pt x="8095094" y="76200"/>
                  </a:lnTo>
                  <a:lnTo>
                    <a:pt x="8087067" y="63500"/>
                  </a:lnTo>
                  <a:lnTo>
                    <a:pt x="8078965" y="50800"/>
                  </a:lnTo>
                  <a:close/>
                </a:path>
                <a:path w="8161655" h="1346200">
                  <a:moveTo>
                    <a:pt x="113360" y="38100"/>
                  </a:moveTo>
                  <a:lnTo>
                    <a:pt x="100025" y="38100"/>
                  </a:lnTo>
                  <a:lnTo>
                    <a:pt x="91122" y="50800"/>
                  </a:lnTo>
                  <a:lnTo>
                    <a:pt x="104292" y="50800"/>
                  </a:lnTo>
                  <a:lnTo>
                    <a:pt x="113360" y="38100"/>
                  </a:lnTo>
                  <a:close/>
                </a:path>
                <a:path w="8161655" h="1346200">
                  <a:moveTo>
                    <a:pt x="8061325" y="38100"/>
                  </a:moveTo>
                  <a:lnTo>
                    <a:pt x="8048142" y="38100"/>
                  </a:lnTo>
                  <a:lnTo>
                    <a:pt x="8057210" y="50800"/>
                  </a:lnTo>
                  <a:lnTo>
                    <a:pt x="8070227" y="50800"/>
                  </a:lnTo>
                  <a:lnTo>
                    <a:pt x="8061325" y="38100"/>
                  </a:lnTo>
                  <a:close/>
                </a:path>
                <a:path w="8161655" h="1346200">
                  <a:moveTo>
                    <a:pt x="141757" y="25400"/>
                  </a:moveTo>
                  <a:lnTo>
                    <a:pt x="128549" y="25400"/>
                  </a:lnTo>
                  <a:lnTo>
                    <a:pt x="118757" y="38100"/>
                  </a:lnTo>
                  <a:lnTo>
                    <a:pt x="131864" y="38100"/>
                  </a:lnTo>
                  <a:lnTo>
                    <a:pt x="141757" y="25400"/>
                  </a:lnTo>
                  <a:close/>
                </a:path>
                <a:path w="8161655" h="1346200">
                  <a:moveTo>
                    <a:pt x="8032775" y="25400"/>
                  </a:moveTo>
                  <a:lnTo>
                    <a:pt x="8019745" y="25400"/>
                  </a:lnTo>
                  <a:lnTo>
                    <a:pt x="8029638" y="38100"/>
                  </a:lnTo>
                  <a:lnTo>
                    <a:pt x="8042579" y="38100"/>
                  </a:lnTo>
                  <a:lnTo>
                    <a:pt x="8032775" y="25400"/>
                  </a:lnTo>
                  <a:close/>
                </a:path>
                <a:path w="8161655" h="1346200">
                  <a:moveTo>
                    <a:pt x="172351" y="12700"/>
                  </a:moveTo>
                  <a:lnTo>
                    <a:pt x="148932" y="12700"/>
                  </a:lnTo>
                  <a:lnTo>
                    <a:pt x="138620" y="25400"/>
                  </a:lnTo>
                  <a:lnTo>
                    <a:pt x="161759" y="25400"/>
                  </a:lnTo>
                  <a:lnTo>
                    <a:pt x="172351" y="12700"/>
                  </a:lnTo>
                  <a:close/>
                </a:path>
                <a:path w="8161655" h="1346200">
                  <a:moveTo>
                    <a:pt x="182981" y="12700"/>
                  </a:moveTo>
                  <a:lnTo>
                    <a:pt x="172351" y="12700"/>
                  </a:lnTo>
                  <a:lnTo>
                    <a:pt x="172173" y="25400"/>
                  </a:lnTo>
                  <a:lnTo>
                    <a:pt x="182981" y="12700"/>
                  </a:lnTo>
                  <a:close/>
                </a:path>
                <a:path w="8161655" h="1346200">
                  <a:moveTo>
                    <a:pt x="7989150" y="12700"/>
                  </a:moveTo>
                  <a:lnTo>
                    <a:pt x="7978521" y="12700"/>
                  </a:lnTo>
                  <a:lnTo>
                    <a:pt x="7989328" y="25400"/>
                  </a:lnTo>
                  <a:lnTo>
                    <a:pt x="7989150" y="12700"/>
                  </a:lnTo>
                  <a:close/>
                </a:path>
                <a:path w="8161655" h="1346200">
                  <a:moveTo>
                    <a:pt x="8012391" y="12700"/>
                  </a:moveTo>
                  <a:lnTo>
                    <a:pt x="7989150" y="12700"/>
                  </a:lnTo>
                  <a:lnTo>
                    <a:pt x="7999742" y="25400"/>
                  </a:lnTo>
                  <a:lnTo>
                    <a:pt x="8022717" y="25400"/>
                  </a:lnTo>
                  <a:lnTo>
                    <a:pt x="8012391" y="12700"/>
                  </a:lnTo>
                  <a:close/>
                </a:path>
                <a:path w="8161655" h="1346200">
                  <a:moveTo>
                    <a:pt x="7963242" y="0"/>
                  </a:moveTo>
                  <a:lnTo>
                    <a:pt x="198170" y="0"/>
                  </a:lnTo>
                  <a:lnTo>
                    <a:pt x="192506" y="12700"/>
                  </a:lnTo>
                  <a:lnTo>
                    <a:pt x="7968907" y="12700"/>
                  </a:lnTo>
                  <a:lnTo>
                    <a:pt x="7963242" y="0"/>
                  </a:lnTo>
                  <a:close/>
                </a:path>
              </a:pathLst>
            </a:custGeom>
            <a:solidFill>
              <a:srgbClr val="FF881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1150" y="1056500"/>
            <a:ext cx="2895930" cy="232295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906144" y="3021964"/>
            <a:ext cx="6210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10" dirty="0">
                <a:solidFill>
                  <a:srgbClr val="474747"/>
                </a:solidFill>
                <a:latin typeface="Calibri"/>
                <a:cs typeface="Calibri"/>
              </a:rPr>
              <a:t>China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70604" y="3042285"/>
            <a:ext cx="4681855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036570" algn="l"/>
              </a:tabLst>
            </a:pPr>
            <a:r>
              <a:rPr sz="3000" b="1" baseline="1000" dirty="0">
                <a:solidFill>
                  <a:srgbClr val="474747"/>
                </a:solidFill>
                <a:latin typeface="Calibri"/>
                <a:cs typeface="Calibri"/>
              </a:rPr>
              <a:t>Cambodia</a:t>
            </a:r>
            <a:r>
              <a:rPr sz="3000" b="1" spc="-60" baseline="1000" dirty="0">
                <a:solidFill>
                  <a:srgbClr val="474747"/>
                </a:solidFill>
                <a:latin typeface="Calibri"/>
                <a:cs typeface="Calibri"/>
              </a:rPr>
              <a:t> </a:t>
            </a:r>
            <a:r>
              <a:rPr sz="3000" b="1" baseline="1000" dirty="0">
                <a:solidFill>
                  <a:srgbClr val="474747"/>
                </a:solidFill>
                <a:latin typeface="Calibri"/>
                <a:cs typeface="Calibri"/>
              </a:rPr>
              <a:t>Fty</a:t>
            </a:r>
            <a:r>
              <a:rPr sz="3000" b="1" spc="-60" baseline="1000" dirty="0">
                <a:solidFill>
                  <a:srgbClr val="474747"/>
                </a:solidFill>
                <a:latin typeface="Calibri"/>
                <a:cs typeface="Calibri"/>
              </a:rPr>
              <a:t> </a:t>
            </a:r>
            <a:r>
              <a:rPr sz="3000" b="1" spc="-75" baseline="1000" dirty="0">
                <a:solidFill>
                  <a:srgbClr val="474747"/>
                </a:solidFill>
                <a:latin typeface="Calibri"/>
                <a:cs typeface="Calibri"/>
              </a:rPr>
              <a:t>1</a:t>
            </a:r>
            <a:r>
              <a:rPr sz="3000" b="1" baseline="1000" dirty="0">
                <a:solidFill>
                  <a:srgbClr val="474747"/>
                </a:solidFill>
                <a:latin typeface="Calibri"/>
                <a:cs typeface="Calibri"/>
              </a:rPr>
              <a:t>	</a:t>
            </a:r>
            <a:r>
              <a:rPr sz="2000" b="1" dirty="0">
                <a:solidFill>
                  <a:srgbClr val="474747"/>
                </a:solidFill>
                <a:latin typeface="Calibri"/>
                <a:cs typeface="Calibri"/>
              </a:rPr>
              <a:t>Cambodia</a:t>
            </a:r>
            <a:r>
              <a:rPr sz="2000" b="1" spc="-40" dirty="0">
                <a:solidFill>
                  <a:srgbClr val="474747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474747"/>
                </a:solidFill>
                <a:latin typeface="Calibri"/>
                <a:cs typeface="Calibri"/>
              </a:rPr>
              <a:t>Fty</a:t>
            </a:r>
            <a:r>
              <a:rPr sz="2000" b="1" spc="-40" dirty="0">
                <a:solidFill>
                  <a:srgbClr val="474747"/>
                </a:solidFill>
                <a:latin typeface="Calibri"/>
                <a:cs typeface="Calibri"/>
              </a:rPr>
              <a:t> </a:t>
            </a:r>
            <a:r>
              <a:rPr sz="2000" b="1" spc="-50" dirty="0">
                <a:solidFill>
                  <a:srgbClr val="474747"/>
                </a:solidFill>
                <a:latin typeface="Calibri"/>
                <a:cs typeface="Calibri"/>
              </a:rPr>
              <a:t>2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87984" y="3746500"/>
            <a:ext cx="8121015" cy="1093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Milanna</a:t>
            </a:r>
            <a:r>
              <a:rPr sz="1400" b="1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Leather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Products</a:t>
            </a:r>
            <a:r>
              <a:rPr sz="1400" b="1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Co.,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656565"/>
                </a:solidFill>
                <a:latin typeface="Calibri"/>
                <a:cs typeface="Calibri"/>
              </a:rPr>
              <a:t>LTD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was</a:t>
            </a:r>
            <a:r>
              <a:rPr sz="1400" b="1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founded</a:t>
            </a:r>
            <a:r>
              <a:rPr sz="1400" b="1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2010,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with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independent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R&amp;D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and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400" b="1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capacity,</a:t>
            </a:r>
            <a:r>
              <a:rPr sz="1400" b="1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is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50" dirty="0">
                <a:solidFill>
                  <a:srgbClr val="656565"/>
                </a:solidFill>
                <a:latin typeface="Calibri"/>
                <a:cs typeface="Calibri"/>
              </a:rPr>
              <a:t>a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professional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400" b="1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of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high-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end</a:t>
            </a:r>
            <a:r>
              <a:rPr sz="1400" b="1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leather,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PU,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Cut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&amp;</a:t>
            </a:r>
            <a:r>
              <a:rPr sz="1400" b="1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Sew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products’manufacturer,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mainly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producing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all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kinds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of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bag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products,</a:t>
            </a:r>
            <a:r>
              <a:rPr sz="1400" b="1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including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wallets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and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belts,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we</a:t>
            </a:r>
            <a:r>
              <a:rPr sz="1400" b="1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owned</a:t>
            </a:r>
            <a:r>
              <a:rPr sz="1400" b="1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one</a:t>
            </a:r>
            <a:r>
              <a:rPr sz="1400" b="1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factory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400" b="1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China,</a:t>
            </a:r>
            <a:r>
              <a:rPr sz="1400" b="1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two</a:t>
            </a:r>
            <a:r>
              <a:rPr sz="1400" b="1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factories</a:t>
            </a:r>
            <a:r>
              <a:rPr sz="1400" b="1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400" b="1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Cambodia.</a:t>
            </a:r>
            <a:endParaRPr sz="1400">
              <a:latin typeface="Calibri"/>
              <a:cs typeface="Calibri"/>
            </a:endParaRPr>
          </a:p>
          <a:p>
            <a:pPr marL="12700" marR="203835" indent="40005">
              <a:lnSpc>
                <a:spcPct val="100000"/>
              </a:lnSpc>
            </a:pP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(A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factory</a:t>
            </a:r>
            <a:r>
              <a:rPr sz="1400" b="1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was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founded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400" b="1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2019</a:t>
            </a:r>
            <a:r>
              <a:rPr sz="1400" b="1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with</a:t>
            </a:r>
            <a:r>
              <a:rPr sz="1400" b="1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current</a:t>
            </a:r>
            <a:r>
              <a:rPr sz="1400" b="1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800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workers,</a:t>
            </a:r>
            <a:r>
              <a:rPr sz="1400" b="1" spc="2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b="1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second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factory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was</a:t>
            </a:r>
            <a:r>
              <a:rPr sz="1400" b="1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established</a:t>
            </a:r>
            <a:r>
              <a:rPr sz="1400" b="1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Dec.</a:t>
            </a:r>
            <a:r>
              <a:rPr sz="1400" b="1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20" dirty="0">
                <a:solidFill>
                  <a:srgbClr val="656565"/>
                </a:solidFill>
                <a:latin typeface="Calibri"/>
                <a:cs typeface="Calibri"/>
              </a:rPr>
              <a:t>2022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with</a:t>
            </a:r>
            <a:r>
              <a:rPr sz="1400" b="1" spc="-5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current</a:t>
            </a:r>
            <a:r>
              <a:rPr sz="1400" b="1" spc="-5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656565"/>
                </a:solidFill>
                <a:latin typeface="Calibri"/>
                <a:cs typeface="Calibri"/>
              </a:rPr>
              <a:t>2500</a:t>
            </a:r>
            <a:r>
              <a:rPr sz="1400" b="1" spc="-5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656565"/>
                </a:solidFill>
                <a:latin typeface="Calibri"/>
                <a:cs typeface="Calibri"/>
              </a:rPr>
              <a:t>workers).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2937205" y="1055865"/>
            <a:ext cx="6207125" cy="2327910"/>
            <a:chOff x="2937205" y="1055865"/>
            <a:chExt cx="6207125" cy="232791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65380" y="1055865"/>
              <a:ext cx="3078619" cy="232318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37205" y="1060742"/>
              <a:ext cx="3247440" cy="23229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49777" y="514477"/>
            <a:ext cx="2044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Organization</a:t>
            </a:r>
            <a:r>
              <a:rPr sz="1800" b="1" spc="-80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b="1" spc="-20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chart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1123" y="987552"/>
            <a:ext cx="7836408" cy="395935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1225740"/>
            <a:ext cx="8993225" cy="350674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638677" y="514477"/>
            <a:ext cx="1867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Factory</a:t>
            </a:r>
            <a:r>
              <a:rPr sz="1800" b="1" spc="-50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1800" b="1" spc="-10" dirty="0">
                <a:solidFill>
                  <a:srgbClr val="FF8810"/>
                </a:solidFill>
                <a:latin typeface="Arial" panose="020B0604020202090204"/>
                <a:cs typeface="Arial" panose="020B0604020202090204"/>
              </a:rPr>
              <a:t>Capacity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88976" y="658888"/>
            <a:ext cx="2762046" cy="12649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291465" y="1451610"/>
          <a:ext cx="8416289" cy="2755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040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09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5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141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26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Production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Location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Production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Lines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Qty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Staff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Monthly</a:t>
                      </a:r>
                      <a:r>
                        <a:rPr sz="1400" b="1" spc="-6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Capacity(pcs)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Production</a:t>
                      </a:r>
                      <a:r>
                        <a:rPr sz="1400" b="1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Leadtime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73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Milanna</a:t>
                      </a:r>
                      <a:r>
                        <a:rPr sz="1400" b="1" spc="-5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China</a:t>
                      </a:r>
                      <a:r>
                        <a:rPr sz="1400" b="1" spc="-4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Fty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b="1" spc="-50" dirty="0">
                          <a:latin typeface="Calibri"/>
                          <a:cs typeface="Calibri"/>
                        </a:rPr>
                        <a:t>6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500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80-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100K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80-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90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 days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2065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Milanna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Cambodia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Fty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#1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50" dirty="0">
                          <a:latin typeface="Calibri"/>
                          <a:cs typeface="Calibri"/>
                        </a:rPr>
                        <a:t>8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800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150-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180K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105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days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13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Milanna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Cambodia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Fty</a:t>
                      </a:r>
                      <a:r>
                        <a:rPr sz="1400" b="1" spc="-3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5" dirty="0">
                          <a:latin typeface="Calibri"/>
                          <a:cs typeface="Calibri"/>
                        </a:rPr>
                        <a:t>#2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9525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00" b="1" spc="-25" dirty="0">
                          <a:latin typeface="Calibri"/>
                          <a:cs typeface="Calibri"/>
                        </a:rPr>
                        <a:t>30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9525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00" b="1" spc="-20" dirty="0">
                          <a:latin typeface="Calibri"/>
                          <a:cs typeface="Calibri"/>
                        </a:rPr>
                        <a:t>2500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9525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00" b="1" spc="-10" dirty="0">
                          <a:latin typeface="Calibri"/>
                          <a:cs typeface="Calibri"/>
                        </a:rPr>
                        <a:t>450-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500K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9525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65"/>
                        </a:spcBef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105</a:t>
                      </a:r>
                      <a:r>
                        <a:rPr sz="1400" b="1" spc="-4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days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7955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12700">
                      <a:solidFill>
                        <a:srgbClr val="F4B084"/>
                      </a:solidFill>
                      <a:prstDash val="solid"/>
                    </a:lnT>
                    <a:lnB w="9525">
                      <a:solidFill>
                        <a:srgbClr val="F4B08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261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1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Total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9525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25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44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9525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2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3800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9525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70"/>
                        </a:spcBef>
                      </a:pPr>
                      <a:r>
                        <a:rPr sz="1400" b="1" spc="-1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680-</a:t>
                      </a:r>
                      <a:r>
                        <a:rPr sz="1400" b="1" spc="-20" dirty="0">
                          <a:solidFill>
                            <a:srgbClr val="ED7D31"/>
                          </a:solidFill>
                          <a:latin typeface="Calibri"/>
                          <a:cs typeface="Calibri"/>
                        </a:rPr>
                        <a:t>780K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14859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9525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 panose="02020503050405090304"/>
                        <a:cs typeface="Times New Roman" panose="02020503050405090304"/>
                      </a:endParaRPr>
                    </a:p>
                  </a:txBody>
                  <a:tcPr marL="0" marR="0" marT="0" marB="0">
                    <a:lnL w="12700">
                      <a:solidFill>
                        <a:srgbClr val="F4B084"/>
                      </a:solidFill>
                      <a:prstDash val="solid"/>
                    </a:lnL>
                    <a:lnR w="12700">
                      <a:solidFill>
                        <a:srgbClr val="F4B084"/>
                      </a:solidFill>
                      <a:prstDash val="solid"/>
                    </a:lnR>
                    <a:lnT w="9525">
                      <a:solidFill>
                        <a:srgbClr val="F4B084"/>
                      </a:solidFill>
                      <a:prstDash val="solid"/>
                    </a:lnT>
                    <a:lnB w="12700">
                      <a:solidFill>
                        <a:srgbClr val="F4B084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6679" y="123444"/>
            <a:ext cx="931163" cy="530351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988310" y="2856992"/>
            <a:ext cx="2259965" cy="147955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125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Development</a:t>
            </a:r>
            <a:r>
              <a:rPr sz="1400" b="1" spc="-20" dirty="0">
                <a:solidFill>
                  <a:srgbClr val="5F5F5F"/>
                </a:solidFill>
                <a:latin typeface="Microsoft JhengHei"/>
                <a:cs typeface="Microsoft JhengHei"/>
              </a:rPr>
              <a:t> Dept.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125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Machinery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12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Production</a:t>
            </a:r>
            <a:r>
              <a:rPr sz="1400" b="1" spc="-1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400" b="1" spc="-20" dirty="0">
                <a:solidFill>
                  <a:srgbClr val="5F5F5F"/>
                </a:solidFill>
                <a:latin typeface="Microsoft JhengHei"/>
                <a:cs typeface="Microsoft JhengHei"/>
              </a:rPr>
              <a:t>Plant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12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Production</a:t>
            </a:r>
            <a:r>
              <a:rPr sz="1400" b="1" spc="-1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400" b="1" spc="-20" dirty="0">
                <a:solidFill>
                  <a:srgbClr val="5F5F5F"/>
                </a:solidFill>
                <a:latin typeface="Microsoft JhengHei"/>
                <a:cs typeface="Microsoft JhengHei"/>
              </a:rPr>
              <a:t>Flow</a:t>
            </a:r>
            <a:endParaRPr sz="14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400" spc="-295" dirty="0">
                <a:solidFill>
                  <a:srgbClr val="5F5F5F"/>
                </a:solidFill>
                <a:latin typeface="BIZ UDGothic"/>
                <a:cs typeface="BIZ UDGothic"/>
              </a:rPr>
              <a:t></a:t>
            </a:r>
            <a:r>
              <a:rPr sz="1400" spc="-120" dirty="0">
                <a:solidFill>
                  <a:srgbClr val="5F5F5F"/>
                </a:solidFill>
                <a:latin typeface="BIZ UDGothic"/>
                <a:cs typeface="BIZ UDGothic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Production</a:t>
            </a:r>
            <a:r>
              <a:rPr sz="1400" b="1" spc="-15" dirty="0">
                <a:solidFill>
                  <a:srgbClr val="5F5F5F"/>
                </a:solidFill>
                <a:latin typeface="Microsoft JhengHei"/>
                <a:cs typeface="Microsoft JhengHei"/>
              </a:rPr>
              <a:t> </a:t>
            </a:r>
            <a:r>
              <a:rPr sz="1400" b="1" spc="-10" dirty="0">
                <a:solidFill>
                  <a:srgbClr val="5F5F5F"/>
                </a:solidFill>
                <a:latin typeface="Microsoft JhengHei"/>
                <a:cs typeface="Microsoft JhengHei"/>
              </a:rPr>
              <a:t>Engineering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81275" y="2198370"/>
            <a:ext cx="28206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b="0" spc="-20" dirty="0">
                <a:latin typeface="Impact" panose="020B0806030902050204"/>
                <a:cs typeface="Impact" panose="020B0806030902050204"/>
              </a:rPr>
              <a:t>PART</a:t>
            </a:r>
            <a:r>
              <a:rPr sz="3900" b="0" spc="-114" dirty="0">
                <a:latin typeface="Impact" panose="020B0806030902050204"/>
                <a:cs typeface="Impact" panose="020B0806030902050204"/>
              </a:rPr>
              <a:t> </a:t>
            </a:r>
            <a:r>
              <a:rPr sz="3900" b="0" dirty="0">
                <a:latin typeface="Impact" panose="020B0806030902050204"/>
                <a:cs typeface="Impact" panose="020B0806030902050204"/>
              </a:rPr>
              <a:t>02</a:t>
            </a:r>
            <a:r>
              <a:rPr sz="3900" b="0" spc="-70" dirty="0">
                <a:latin typeface="Impact" panose="020B0806030902050204"/>
                <a:cs typeface="Impact" panose="020B0806030902050204"/>
              </a:rPr>
              <a:t> </a:t>
            </a:r>
            <a:r>
              <a:rPr sz="3900" b="0" spc="-20" dirty="0">
                <a:latin typeface="Impact" panose="020B0806030902050204"/>
                <a:cs typeface="Impact" panose="020B0806030902050204"/>
              </a:rPr>
              <a:t>-</a:t>
            </a:r>
            <a:r>
              <a:rPr sz="3900" b="0" spc="-229" dirty="0">
                <a:latin typeface="Impact" panose="020B0806030902050204"/>
                <a:cs typeface="Impact" panose="020B0806030902050204"/>
              </a:rPr>
              <a:t> </a:t>
            </a:r>
            <a:r>
              <a:rPr sz="3900" b="0" spc="-195" baseline="1000" dirty="0">
                <a:latin typeface="Calibri"/>
                <a:cs typeface="Calibri"/>
              </a:rPr>
              <a:t>Product</a:t>
            </a:r>
            <a:endParaRPr sz="3900" baseline="10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79520" y="627887"/>
            <a:ext cx="905255" cy="1458468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2484120" y="2787650"/>
            <a:ext cx="3600450" cy="0"/>
          </a:xfrm>
          <a:custGeom>
            <a:avLst/>
            <a:gdLst/>
            <a:ahLst/>
            <a:cxnLst/>
            <a:rect l="l" t="t" r="r" b="b"/>
            <a:pathLst>
              <a:path w="3600450">
                <a:moveTo>
                  <a:pt x="0" y="0"/>
                </a:moveTo>
                <a:lnTo>
                  <a:pt x="3600450" y="0"/>
                </a:lnTo>
              </a:path>
            </a:pathLst>
          </a:custGeom>
          <a:ln w="9525">
            <a:solidFill>
              <a:srgbClr val="FF881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356" y="658888"/>
            <a:ext cx="2762046" cy="126491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30334" y="412610"/>
            <a:ext cx="3066808" cy="52832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475361" rIns="0" bIns="0" rtlCol="0">
            <a:spAutoFit/>
          </a:bodyPr>
          <a:lstStyle/>
          <a:p>
            <a:pPr marL="362585">
              <a:lnSpc>
                <a:spcPct val="100000"/>
              </a:lnSpc>
              <a:spcBef>
                <a:spcPts val="100"/>
              </a:spcBef>
            </a:pPr>
            <a:r>
              <a:rPr dirty="0"/>
              <a:t>Developent</a:t>
            </a:r>
            <a:r>
              <a:rPr spc="-80" dirty="0"/>
              <a:t> </a:t>
            </a:r>
            <a:r>
              <a:rPr spc="-10" dirty="0"/>
              <a:t>Dept.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8976" y="730643"/>
            <a:ext cx="2762046" cy="1264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79831" y="123444"/>
            <a:ext cx="931163" cy="530351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1616570"/>
            <a:ext cx="3640239" cy="2322957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67734" y="1370330"/>
            <a:ext cx="5448935" cy="2830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solidFill>
                  <a:srgbClr val="656565"/>
                </a:solidFill>
                <a:latin typeface="Arial" panose="020B0604020202090204"/>
                <a:cs typeface="Arial" panose="020B0604020202090204"/>
              </a:rPr>
              <a:t>•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development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Dept.(sample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room)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owned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140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professional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technical 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staffs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24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development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working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groups,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OPTITEX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system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is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used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make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2D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&amp;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3D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paper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patterns.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Skilled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in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development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 of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different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bag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designs.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sz="1400" spc="-50" dirty="0">
                <a:solidFill>
                  <a:srgbClr val="656565"/>
                </a:solidFill>
                <a:latin typeface="Arial" panose="020B0604020202090204"/>
                <a:cs typeface="Arial" panose="020B0604020202090204"/>
              </a:rPr>
              <a:t>•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 marR="186690">
              <a:lnSpc>
                <a:spcPct val="100000"/>
              </a:lnSpc>
            </a:pP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Set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up</a:t>
            </a:r>
            <a:r>
              <a:rPr sz="14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engineering</a:t>
            </a:r>
            <a:r>
              <a:rPr sz="14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department</a:t>
            </a:r>
            <a:r>
              <a:rPr sz="14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which</a:t>
            </a:r>
            <a:r>
              <a:rPr sz="14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dedicated</a:t>
            </a:r>
            <a:r>
              <a:rPr sz="14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to</a:t>
            </a:r>
            <a:r>
              <a:rPr sz="14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development</a:t>
            </a:r>
            <a:r>
              <a:rPr sz="1400" spc="-1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656565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various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bags’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development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&amp;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production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of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auxiliary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mold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making, </a:t>
            </a:r>
            <a:r>
              <a:rPr sz="1400" spc="-20" dirty="0">
                <a:solidFill>
                  <a:srgbClr val="656565"/>
                </a:solidFill>
                <a:latin typeface="Calibri"/>
                <a:cs typeface="Calibri"/>
              </a:rPr>
              <a:t>Technical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guidance,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set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up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the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SOP,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also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make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sure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relevant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mold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process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from</a:t>
            </a:r>
            <a:r>
              <a:rPr sz="1400" spc="-4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development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transfer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mass</a:t>
            </a:r>
            <a:r>
              <a:rPr sz="1400" spc="-3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production.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960"/>
              </a:spcBef>
            </a:pPr>
            <a:r>
              <a:rPr sz="1400" spc="-50" dirty="0">
                <a:solidFill>
                  <a:srgbClr val="656565"/>
                </a:solidFill>
                <a:latin typeface="Arial" panose="020B0604020202090204"/>
                <a:cs typeface="Arial" panose="020B0604020202090204"/>
              </a:rPr>
              <a:t>•</a:t>
            </a:r>
            <a:endParaRPr sz="1400">
              <a:latin typeface="Arial" panose="020B0604020202090204"/>
              <a:cs typeface="Arial" panose="020B0604020202090204"/>
            </a:endParaRPr>
          </a:p>
          <a:p>
            <a:pPr>
              <a:lnSpc>
                <a:spcPct val="100000"/>
              </a:lnSpc>
            </a:pP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Sample</a:t>
            </a:r>
            <a:r>
              <a:rPr sz="1400" spc="-50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Room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656565"/>
                </a:solidFill>
                <a:latin typeface="Calibri"/>
                <a:cs typeface="Calibri"/>
              </a:rPr>
              <a:t>Capacity:</a:t>
            </a:r>
            <a:r>
              <a:rPr sz="1400" spc="-45" dirty="0">
                <a:solidFill>
                  <a:srgbClr val="656565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656565"/>
                </a:solidFill>
                <a:latin typeface="Calibri"/>
                <a:cs typeface="Calibri"/>
              </a:rPr>
              <a:t>7000-8000pcs/month.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909</Words>
  <Application>Microsoft Macintosh PowerPoint</Application>
  <PresentationFormat>On-screen Show (16:9)</PresentationFormat>
  <Paragraphs>191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Microsoft JhengHei</vt:lpstr>
      <vt:lpstr>Arial</vt:lpstr>
      <vt:lpstr>BIZ UDGothic</vt:lpstr>
      <vt:lpstr>Calibri</vt:lpstr>
      <vt:lpstr>Impact</vt:lpstr>
      <vt:lpstr>Times New Roman</vt:lpstr>
      <vt:lpstr>Office Theme</vt:lpstr>
      <vt:lpstr>PowerPoint Presentation</vt:lpstr>
      <vt:lpstr>Marketing &amp; Customers</vt:lpstr>
      <vt:lpstr>CONTENTS</vt:lpstr>
      <vt:lpstr>PART 01 - Introduction</vt:lpstr>
      <vt:lpstr>Company introduction</vt:lpstr>
      <vt:lpstr>PowerPoint Presentation</vt:lpstr>
      <vt:lpstr>PowerPoint Presentation</vt:lpstr>
      <vt:lpstr>PART 02 - Product</vt:lpstr>
      <vt:lpstr>Developent Dept.</vt:lpstr>
      <vt:lpstr>Developent Dept.</vt:lpstr>
      <vt:lpstr>Advanced Machineries</vt:lpstr>
      <vt:lpstr>Advanced Machineries</vt:lpstr>
      <vt:lpstr>PowerPoint Presentation</vt:lpstr>
      <vt:lpstr>Production Flow</vt:lpstr>
      <vt:lpstr>Production Egineering</vt:lpstr>
      <vt:lpstr>PART 03 - Quality</vt:lpstr>
      <vt:lpstr>Lab Test Instrument</vt:lpstr>
      <vt:lpstr>Quality Control</vt:lpstr>
      <vt:lpstr>Quality Control</vt:lpstr>
      <vt:lpstr>PowerPoint Presentation</vt:lpstr>
      <vt:lpstr>PowerPoint Presentation</vt:lpstr>
      <vt:lpstr>PowerPoint Presentation</vt:lpstr>
      <vt:lpstr>Advantage</vt:lpstr>
      <vt:lpstr>Prospect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Caleb Labbe</cp:lastModifiedBy>
  <cp:revision>2</cp:revision>
  <dcterms:created xsi:type="dcterms:W3CDTF">2025-05-01T14:25:47Z</dcterms:created>
  <dcterms:modified xsi:type="dcterms:W3CDTF">2025-05-06T15:37:39Z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2025-04-30T19:00:00Z</vt:filetime>
  </property>
  <property fmtid="{D5CDD505-2E9C-101B-9397-08002B2CF9AE}" pid="3" name="Creator">
    <vt:lpwstr>WPS 演示</vt:lpwstr>
  </property>
  <property fmtid="{D5CDD505-2E9C-101B-9397-08002B2CF9AE}" pid="4" name="LastSaved">
    <vt:filetime>2025-04-30T19:00:00Z</vt:filetime>
  </property>
  <property fmtid="{D5CDD505-2E9C-101B-9397-08002B2CF9AE}" pid="5" name="Producer">
    <vt:lpwstr>macOS Version 15.0.1 (Build 24A348) Quartz PDFContext</vt:lpwstr>
  </property>
  <property fmtid="{D5CDD505-2E9C-101B-9397-08002B2CF9AE}" pid="6" name="ICV">
    <vt:lpwstr>7813CE6CBA2E932D6B84136897918CCD_43</vt:lpwstr>
  </property>
  <property fmtid="{D5CDD505-2E9C-101B-9397-08002B2CF9AE}" pid="7" name="KSOProductBuildVer">
    <vt:lpwstr>1033-6.13.1.8710</vt:lpwstr>
  </property>
</Properties>
</file>